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69C7-9732-484D-A7D3-1DB51154357C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A99B-5FD1-4716-87CF-4328D17515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69C7-9732-484D-A7D3-1DB51154357C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A99B-5FD1-4716-87CF-4328D17515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69C7-9732-484D-A7D3-1DB51154357C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A99B-5FD1-4716-87CF-4328D17515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69C7-9732-484D-A7D3-1DB51154357C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A99B-5FD1-4716-87CF-4328D17515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69C7-9732-484D-A7D3-1DB51154357C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A99B-5FD1-4716-87CF-4328D17515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69C7-9732-484D-A7D3-1DB51154357C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A99B-5FD1-4716-87CF-4328D17515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69C7-9732-484D-A7D3-1DB51154357C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A99B-5FD1-4716-87CF-4328D17515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69C7-9732-484D-A7D3-1DB51154357C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A99B-5FD1-4716-87CF-4328D17515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69C7-9732-484D-A7D3-1DB51154357C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A99B-5FD1-4716-87CF-4328D17515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69C7-9732-484D-A7D3-1DB51154357C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A99B-5FD1-4716-87CF-4328D17515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69C7-9732-484D-A7D3-1DB51154357C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4A99B-5FD1-4716-87CF-4328D17515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B69C7-9732-484D-A7D3-1DB51154357C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A99B-5FD1-4716-87CF-4328D17515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gi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gif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B4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rgbClr val="FFFFFF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rgbClr val="FF3300"/>
            </a:solidFill>
            <a:miter lim="800000"/>
            <a:headEnd/>
            <a:tailEnd/>
          </a:ln>
        </p:spPr>
      </p:pic>
      <p:sp>
        <p:nvSpPr>
          <p:cNvPr id="14347" name="WordArt 11"/>
          <p:cNvSpPr>
            <a:spLocks noChangeArrowheads="1" noChangeShapeType="1" noTextEdit="1"/>
          </p:cNvSpPr>
          <p:nvPr/>
        </p:nvSpPr>
        <p:spPr bwMode="auto">
          <a:xfrm>
            <a:off x="1295400" y="1676400"/>
            <a:ext cx="67818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99"/>
              </a:extrusionClr>
            </a:sp3d>
          </a:bodyPr>
          <a:lstStyle/>
          <a:p>
            <a:pPr algn="ctr"/>
            <a:endParaRPr lang="en-US" sz="1100" b="1" kern="10">
              <a:ln w="12700">
                <a:round/>
                <a:headEnd/>
                <a:tailEnd/>
              </a:ln>
              <a:gradFill rotWithShape="0">
                <a:gsLst>
                  <a:gs pos="0">
                    <a:srgbClr val="000000"/>
                  </a:gs>
                  <a:gs pos="20000">
                    <a:srgbClr val="0A128C"/>
                  </a:gs>
                  <a:gs pos="35000">
                    <a:srgbClr val="181CC7"/>
                  </a:gs>
                  <a:gs pos="44000">
                    <a:srgbClr val="7005D4"/>
                  </a:gs>
                  <a:gs pos="50000">
                    <a:srgbClr val="8C3D91"/>
                  </a:gs>
                  <a:gs pos="56000">
                    <a:srgbClr val="7005D4"/>
                  </a:gs>
                  <a:gs pos="65000">
                    <a:srgbClr val="181CC7"/>
                  </a:gs>
                  <a:gs pos="80001">
                    <a:srgbClr val="0A128C"/>
                  </a:gs>
                  <a:gs pos="100000">
                    <a:srgbClr val="000000"/>
                  </a:gs>
                </a:gsLst>
                <a:lin ang="5400000" scaled="1"/>
              </a:gradFill>
              <a:latin typeface=".VnTimeH"/>
            </a:endParaRPr>
          </a:p>
        </p:txBody>
      </p:sp>
      <p:sp>
        <p:nvSpPr>
          <p:cNvPr id="14348" name="WordArt 12"/>
          <p:cNvSpPr>
            <a:spLocks noChangeArrowheads="1" noChangeShapeType="1" noTextEdit="1"/>
          </p:cNvSpPr>
          <p:nvPr/>
        </p:nvSpPr>
        <p:spPr bwMode="auto">
          <a:xfrm>
            <a:off x="1676400" y="2362200"/>
            <a:ext cx="60960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.VnTimeH"/>
              </a:rPr>
              <a:t>Ph</a:t>
            </a:r>
            <a:r>
              <a:rPr lang="en-US" sz="40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ÂN MÔN</a:t>
            </a:r>
            <a:r>
              <a:rPr lang="en-US" sz="66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KỂ CHUYỆN</a:t>
            </a:r>
            <a:endParaRPr lang="en-US" sz="4000" b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sy="50000" kx="2453608" rotWithShape="0">
                  <a:srgbClr val="868686">
                    <a:alpha val="50000"/>
                  </a:srgbClr>
                </a:outerShdw>
              </a:effectLst>
              <a:latin typeface=".VnTimeH"/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0" y="20638"/>
            <a:ext cx="9317038" cy="6837362"/>
            <a:chOff x="14" y="-9"/>
            <a:chExt cx="5781" cy="4329"/>
          </a:xfrm>
        </p:grpSpPr>
        <p:pic>
          <p:nvPicPr>
            <p:cNvPr id="14350" name="Picture 14" descr="n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9" y="0"/>
              <a:ext cx="5736" cy="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351" name="Picture 15" descr="n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-2127" y="2132"/>
              <a:ext cx="4329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352" name="Picture 16" descr="n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" y="4267"/>
              <a:ext cx="5736" cy="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353" name="Picture 17" descr="n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3571" y="2132"/>
              <a:ext cx="4329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3" name="TextBox 12"/>
          <p:cNvSpPr txBox="1"/>
          <p:nvPr/>
        </p:nvSpPr>
        <p:spPr>
          <a:xfrm>
            <a:off x="228600" y="533400"/>
            <a:ext cx="8915400" cy="1307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</a:p>
          <a:p>
            <a:pPr algn="ctr">
              <a:lnSpc>
                <a:spcPct val="150000"/>
              </a:lnSpc>
            </a:pP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  <a:endParaRPr lang="en-US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19436" y="48768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Bài: Bạn của Nai Nhỏ</a:t>
            </a:r>
            <a:endParaRPr lang="en-US" sz="3200" b="1" i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9600" y="3773269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2</a:t>
            </a:r>
            <a:endParaRPr lang="en-US" sz="3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repeatCount="2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914400" y="0"/>
            <a:ext cx="7620000" cy="20574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FFFF00"/>
              </a:gs>
              <a:gs pos="50000">
                <a:schemeClr val="bg1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524000" y="533400"/>
            <a:ext cx="6477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.VnTime" pitchFamily="34" charset="0"/>
              </a:rPr>
              <a:t> </a:t>
            </a:r>
            <a:r>
              <a:rPr lang="en-US" sz="3200">
                <a:solidFill>
                  <a:srgbClr val="0000FF"/>
                </a:solidFill>
                <a:latin typeface=".VnTime" pitchFamily="34" charset="0"/>
              </a:rPr>
              <a:t>2. H·y nh¾c l¹i lêi cña cha Nai Nhá sau mçi lÇn nghe con kÓ vÒ b¹n m</a:t>
            </a:r>
            <a:r>
              <a:rPr lang="en-US" sz="2800" b="1">
                <a:solidFill>
                  <a:srgbClr val="0000FF"/>
                </a:solidFill>
              </a:rPr>
              <a:t>ình</a:t>
            </a:r>
            <a:r>
              <a:rPr lang="en-US" sz="3200">
                <a:solidFill>
                  <a:srgbClr val="0000FF"/>
                </a:solidFill>
                <a:latin typeface=".VnTime" pitchFamily="34" charset="0"/>
              </a:rPr>
              <a:t>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457200" y="2286000"/>
            <a:ext cx="7696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200">
              <a:latin typeface=".VnTime" pitchFamily="34" charset="0"/>
            </a:endParaRPr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1143000" y="2286000"/>
            <a:ext cx="8001000" cy="1752600"/>
          </a:xfrm>
          <a:prstGeom prst="flowChartTerminator">
            <a:avLst/>
          </a:prstGeom>
          <a:gradFill rotWithShape="1">
            <a:gsLst>
              <a:gs pos="0">
                <a:srgbClr val="00FF00"/>
              </a:gs>
              <a:gs pos="50000">
                <a:schemeClr val="bg1"/>
              </a:gs>
              <a:gs pos="100000">
                <a:srgbClr val="00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600200" y="2438400"/>
            <a:ext cx="70866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.VnTime" pitchFamily="34" charset="0"/>
              </a:rPr>
              <a:t>  Nghe Nai Nhá kÓ l¹i hµnh ®éng hÝch ®æ hßn ®¸ to cña b¹n, cha Nai Nhá nãi nh­ thÕ nµo?</a:t>
            </a:r>
          </a:p>
        </p:txBody>
      </p:sp>
      <p:pic>
        <p:nvPicPr>
          <p:cNvPr id="12296" name="Picture 8" descr="zeichen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286000"/>
            <a:ext cx="1447800" cy="2133600"/>
          </a:xfrm>
          <a:prstGeom prst="rect">
            <a:avLst/>
          </a:prstGeom>
          <a:noFill/>
        </p:spPr>
      </p:pic>
      <p:sp>
        <p:nvSpPr>
          <p:cNvPr id="12297" name="AutoShape 9"/>
          <p:cNvSpPr>
            <a:spLocks noChangeArrowheads="1"/>
          </p:cNvSpPr>
          <p:nvPr/>
        </p:nvSpPr>
        <p:spPr bwMode="auto">
          <a:xfrm>
            <a:off x="1676400" y="4876800"/>
            <a:ext cx="7467600" cy="16764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905000" y="5105400"/>
            <a:ext cx="6705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.VnTime" pitchFamily="34" charset="0"/>
              </a:rPr>
              <a:t>  B¹n con thËt khoÎ. Nh­ng cha vÉn lo cho con.</a:t>
            </a:r>
          </a:p>
        </p:txBody>
      </p:sp>
      <p:pic>
        <p:nvPicPr>
          <p:cNvPr id="12299" name="Picture 11" descr="Bugs-02-jun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419600"/>
            <a:ext cx="16764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nimBg="1"/>
      <p:bldP spid="12292" grpId="0"/>
      <p:bldP spid="12294" grpId="0" animBg="1"/>
      <p:bldP spid="12295" grpId="0"/>
      <p:bldP spid="12297" grpId="0" animBg="1"/>
      <p:bldP spid="1229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6" name="Picture 4" descr="zeichen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143000"/>
            <a:ext cx="1752600" cy="2362200"/>
          </a:xfrm>
          <a:prstGeom prst="rect">
            <a:avLst/>
          </a:prstGeom>
          <a:noFill/>
        </p:spPr>
      </p:pic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1143000" y="990600"/>
            <a:ext cx="8001000" cy="1752600"/>
          </a:xfrm>
          <a:prstGeom prst="flowChartTerminator">
            <a:avLst/>
          </a:prstGeom>
          <a:gradFill rotWithShape="1">
            <a:gsLst>
              <a:gs pos="0">
                <a:srgbClr val="00FF00"/>
              </a:gs>
              <a:gs pos="50000">
                <a:schemeClr val="bg1"/>
              </a:gs>
              <a:gs pos="100000">
                <a:srgbClr val="00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828800" y="1143000"/>
            <a:ext cx="67818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.VnTime" pitchFamily="34" charset="0"/>
              </a:rPr>
              <a:t>   Nghe Nai Nhá kÓ chuyÖn ng­êi b¹n ®· nhanh trÝ kÐo m</a:t>
            </a:r>
            <a:r>
              <a:rPr lang="en-US" sz="2800" b="1">
                <a:solidFill>
                  <a:srgbClr val="0000FF"/>
                </a:solidFill>
              </a:rPr>
              <a:t>ình</a:t>
            </a:r>
            <a:r>
              <a:rPr lang="en-US" sz="3200" b="1">
                <a:solidFill>
                  <a:srgbClr val="0000FF"/>
                </a:solidFill>
                <a:latin typeface=".VnTime" pitchFamily="34" charset="0"/>
              </a:rPr>
              <a:t> ch¹y trèn khái l·o Hæ hung d</a:t>
            </a:r>
            <a:r>
              <a:rPr lang="en-US" sz="2800" b="1">
                <a:solidFill>
                  <a:srgbClr val="0000FF"/>
                </a:solidFill>
              </a:rPr>
              <a:t>ữ</a:t>
            </a:r>
            <a:r>
              <a:rPr lang="en-US" sz="3200" b="1">
                <a:solidFill>
                  <a:srgbClr val="0000FF"/>
                </a:solidFill>
                <a:latin typeface=".VnTime" pitchFamily="34" charset="0"/>
              </a:rPr>
              <a:t>, cha Nai Nhá nãi g</a:t>
            </a:r>
            <a:r>
              <a:rPr lang="en-US" sz="2800" b="1">
                <a:solidFill>
                  <a:srgbClr val="0000FF"/>
                </a:solidFill>
              </a:rPr>
              <a:t>ì</a:t>
            </a:r>
            <a:r>
              <a:rPr lang="en-US" sz="3200" b="1">
                <a:solidFill>
                  <a:srgbClr val="0000FF"/>
                </a:solidFill>
                <a:latin typeface=".VnTime" pitchFamily="34" charset="0"/>
              </a:rPr>
              <a:t>?</a:t>
            </a:r>
          </a:p>
        </p:txBody>
      </p:sp>
      <p:sp>
        <p:nvSpPr>
          <p:cNvPr id="13320" name="AutoShape 8"/>
          <p:cNvSpPr>
            <a:spLocks noChangeArrowheads="1"/>
          </p:cNvSpPr>
          <p:nvPr/>
        </p:nvSpPr>
        <p:spPr bwMode="auto">
          <a:xfrm>
            <a:off x="1676400" y="3962400"/>
            <a:ext cx="7467600" cy="16764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1828800" y="4114800"/>
            <a:ext cx="7162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.VnTime" pitchFamily="34" charset="0"/>
              </a:rPr>
              <a:t>  B¹n con thËt th«ng minh vµ nhanh nhÑn. nh­ng cha vÉn cßn lo.</a:t>
            </a:r>
          </a:p>
        </p:txBody>
      </p:sp>
      <p:pic>
        <p:nvPicPr>
          <p:cNvPr id="13322" name="Picture 10" descr="Bugs-02-jun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505200"/>
            <a:ext cx="1676400" cy="259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 animBg="1"/>
      <p:bldP spid="13319" grpId="0"/>
      <p:bldP spid="13320" grpId="0" animBg="1"/>
      <p:bldP spid="133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41" name="Picture 5" descr="zeichen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2400" y="1143000"/>
            <a:ext cx="1752600" cy="2362200"/>
          </a:xfrm>
          <a:prstGeom prst="rect">
            <a:avLst/>
          </a:prstGeom>
          <a:noFill/>
        </p:spPr>
      </p:pic>
      <p:sp>
        <p:nvSpPr>
          <p:cNvPr id="14342" name="AutoShape 6"/>
          <p:cNvSpPr>
            <a:spLocks noChangeArrowheads="1"/>
          </p:cNvSpPr>
          <p:nvPr/>
        </p:nvSpPr>
        <p:spPr bwMode="auto">
          <a:xfrm>
            <a:off x="1143000" y="990600"/>
            <a:ext cx="8001000" cy="1752600"/>
          </a:xfrm>
          <a:prstGeom prst="flowChartTerminator">
            <a:avLst/>
          </a:prstGeom>
          <a:gradFill rotWithShape="1">
            <a:gsLst>
              <a:gs pos="0">
                <a:srgbClr val="00FF00"/>
              </a:gs>
              <a:gs pos="50000">
                <a:schemeClr val="bg1"/>
              </a:gs>
              <a:gs pos="100000">
                <a:srgbClr val="00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4343" name="Picture 7" descr="Bugs-02-jun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505200"/>
            <a:ext cx="1676400" cy="2590800"/>
          </a:xfrm>
          <a:prstGeom prst="rect">
            <a:avLst/>
          </a:prstGeom>
          <a:noFill/>
        </p:spPr>
      </p:pic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2057400" y="1066800"/>
            <a:ext cx="62484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.VnTime" pitchFamily="34" charset="0"/>
              </a:rPr>
              <a:t>     </a:t>
            </a:r>
            <a:r>
              <a:rPr lang="en-US" sz="3200">
                <a:solidFill>
                  <a:srgbClr val="0000FF"/>
                </a:solidFill>
                <a:latin typeface=".VnTime" pitchFamily="34" charset="0"/>
              </a:rPr>
              <a:t>Khi nghe con kÓ b¹n con hóc ng· Sãi ®Ó cøu Dª Non, cha Nai Nhá ®· mõng dì nãi víi con nh­ thÕ nµo?</a:t>
            </a:r>
          </a:p>
        </p:txBody>
      </p:sp>
      <p:sp>
        <p:nvSpPr>
          <p:cNvPr id="14345" name="AutoShape 9"/>
          <p:cNvSpPr>
            <a:spLocks noChangeArrowheads="1"/>
          </p:cNvSpPr>
          <p:nvPr/>
        </p:nvSpPr>
        <p:spPr bwMode="auto">
          <a:xfrm>
            <a:off x="1676400" y="3657600"/>
            <a:ext cx="7467600" cy="2209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1905000" y="3733800"/>
            <a:ext cx="72390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.VnTimeH" pitchFamily="34" charset="0"/>
              </a:rPr>
              <a:t>   </a:t>
            </a:r>
            <a:r>
              <a:rPr lang="en-US" sz="3200">
                <a:solidFill>
                  <a:srgbClr val="FF0000"/>
                </a:solidFill>
                <a:latin typeface=".VnTimeH" pitchFamily="34" charset="0"/>
              </a:rPr>
              <a:t>®</a:t>
            </a:r>
            <a:r>
              <a:rPr lang="en-US" sz="3200">
                <a:solidFill>
                  <a:srgbClr val="FF0000"/>
                </a:solidFill>
                <a:latin typeface=".VnTime" pitchFamily="34" charset="0"/>
              </a:rPr>
              <a:t>ã chÝnh lµ ®iÒu tèt nhÊt. Con trai bÐ báng cña cha, con cã mét ng­êi b¹n nh­ vËy th</a:t>
            </a:r>
            <a:r>
              <a:rPr lang="en-US" sz="2800" b="1">
                <a:solidFill>
                  <a:srgbClr val="FF0000"/>
                </a:solidFill>
              </a:rPr>
              <a:t>ì</a:t>
            </a:r>
            <a:r>
              <a:rPr lang="en-US" sz="3200">
                <a:solidFill>
                  <a:srgbClr val="FF0000"/>
                </a:solidFill>
                <a:latin typeface=".VnTime" pitchFamily="34" charset="0"/>
              </a:rPr>
              <a:t> cha kh«ng ph¶i lo l¾ng mét chót nµo n­a.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 animBg="1"/>
      <p:bldP spid="14344" grpId="0"/>
      <p:bldP spid="14345" grpId="0" animBg="1"/>
      <p:bldP spid="1434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5365" name="Picture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</p:spPr>
        </p:pic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96" y="3272"/>
              <a:ext cx="859" cy="952"/>
              <a:chOff x="2794" y="2160"/>
              <a:chExt cx="1154" cy="1279"/>
            </a:xfrm>
          </p:grpSpPr>
          <p:sp>
            <p:nvSpPr>
              <p:cNvPr id="15367" name="AutoShape 7"/>
              <p:cNvSpPr>
                <a:spLocks noChangeAspect="1" noChangeArrowheads="1" noTextEdit="1"/>
              </p:cNvSpPr>
              <p:nvPr/>
            </p:nvSpPr>
            <p:spPr bwMode="auto">
              <a:xfrm>
                <a:off x="2832" y="2160"/>
                <a:ext cx="1116" cy="1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68" name="Freeform 8"/>
              <p:cNvSpPr>
                <a:spLocks/>
              </p:cNvSpPr>
              <p:nvPr/>
            </p:nvSpPr>
            <p:spPr bwMode="auto">
              <a:xfrm>
                <a:off x="2912" y="2780"/>
                <a:ext cx="30" cy="30"/>
              </a:xfrm>
              <a:custGeom>
                <a:avLst/>
                <a:gdLst/>
                <a:ahLst/>
                <a:cxnLst>
                  <a:cxn ang="0">
                    <a:pos x="31" y="60"/>
                  </a:cxn>
                  <a:cxn ang="0">
                    <a:pos x="18" y="57"/>
                  </a:cxn>
                  <a:cxn ang="0">
                    <a:pos x="9" y="50"/>
                  </a:cxn>
                  <a:cxn ang="0">
                    <a:pos x="2" y="41"/>
                  </a:cxn>
                  <a:cxn ang="0">
                    <a:pos x="0" y="30"/>
                  </a:cxn>
                  <a:cxn ang="0">
                    <a:pos x="2" y="18"/>
                  </a:cxn>
                  <a:cxn ang="0">
                    <a:pos x="9" y="8"/>
                  </a:cxn>
                  <a:cxn ang="0">
                    <a:pos x="18" y="2"/>
                  </a:cxn>
                  <a:cxn ang="0">
                    <a:pos x="31" y="0"/>
                  </a:cxn>
                  <a:cxn ang="0">
                    <a:pos x="42" y="2"/>
                  </a:cxn>
                  <a:cxn ang="0">
                    <a:pos x="52" y="8"/>
                  </a:cxn>
                  <a:cxn ang="0">
                    <a:pos x="58" y="18"/>
                  </a:cxn>
                  <a:cxn ang="0">
                    <a:pos x="61" y="30"/>
                  </a:cxn>
                  <a:cxn ang="0">
                    <a:pos x="58" y="41"/>
                  </a:cxn>
                  <a:cxn ang="0">
                    <a:pos x="52" y="50"/>
                  </a:cxn>
                  <a:cxn ang="0">
                    <a:pos x="42" y="57"/>
                  </a:cxn>
                  <a:cxn ang="0">
                    <a:pos x="31" y="60"/>
                  </a:cxn>
                </a:cxnLst>
                <a:rect l="0" t="0" r="r" b="b"/>
                <a:pathLst>
                  <a:path w="61" h="60">
                    <a:moveTo>
                      <a:pt x="31" y="60"/>
                    </a:moveTo>
                    <a:lnTo>
                      <a:pt x="18" y="57"/>
                    </a:lnTo>
                    <a:lnTo>
                      <a:pt x="9" y="50"/>
                    </a:lnTo>
                    <a:lnTo>
                      <a:pt x="2" y="41"/>
                    </a:lnTo>
                    <a:lnTo>
                      <a:pt x="0" y="30"/>
                    </a:lnTo>
                    <a:lnTo>
                      <a:pt x="2" y="18"/>
                    </a:lnTo>
                    <a:lnTo>
                      <a:pt x="9" y="8"/>
                    </a:lnTo>
                    <a:lnTo>
                      <a:pt x="18" y="2"/>
                    </a:lnTo>
                    <a:lnTo>
                      <a:pt x="31" y="0"/>
                    </a:lnTo>
                    <a:lnTo>
                      <a:pt x="42" y="2"/>
                    </a:lnTo>
                    <a:lnTo>
                      <a:pt x="52" y="8"/>
                    </a:lnTo>
                    <a:lnTo>
                      <a:pt x="58" y="18"/>
                    </a:lnTo>
                    <a:lnTo>
                      <a:pt x="61" y="30"/>
                    </a:lnTo>
                    <a:lnTo>
                      <a:pt x="58" y="41"/>
                    </a:lnTo>
                    <a:lnTo>
                      <a:pt x="52" y="50"/>
                    </a:lnTo>
                    <a:lnTo>
                      <a:pt x="42" y="57"/>
                    </a:lnTo>
                    <a:lnTo>
                      <a:pt x="31" y="6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69" name="Freeform 9"/>
              <p:cNvSpPr>
                <a:spLocks/>
              </p:cNvSpPr>
              <p:nvPr/>
            </p:nvSpPr>
            <p:spPr bwMode="auto">
              <a:xfrm>
                <a:off x="2893" y="2680"/>
                <a:ext cx="67" cy="91"/>
              </a:xfrm>
              <a:custGeom>
                <a:avLst/>
                <a:gdLst/>
                <a:ahLst/>
                <a:cxnLst>
                  <a:cxn ang="0">
                    <a:pos x="50" y="182"/>
                  </a:cxn>
                  <a:cxn ang="0">
                    <a:pos x="80" y="182"/>
                  </a:cxn>
                  <a:cxn ang="0">
                    <a:pos x="85" y="174"/>
                  </a:cxn>
                  <a:cxn ang="0">
                    <a:pos x="98" y="154"/>
                  </a:cxn>
                  <a:cxn ang="0">
                    <a:pos x="113" y="125"/>
                  </a:cxn>
                  <a:cxn ang="0">
                    <a:pos x="125" y="91"/>
                  </a:cxn>
                  <a:cxn ang="0">
                    <a:pos x="132" y="58"/>
                  </a:cxn>
                  <a:cxn ang="0">
                    <a:pos x="128" y="29"/>
                  </a:cxn>
                  <a:cxn ang="0">
                    <a:pos x="107" y="9"/>
                  </a:cxn>
                  <a:cxn ang="0">
                    <a:pos x="67" y="0"/>
                  </a:cxn>
                  <a:cxn ang="0">
                    <a:pos x="25" y="9"/>
                  </a:cxn>
                  <a:cxn ang="0">
                    <a:pos x="4" y="29"/>
                  </a:cxn>
                  <a:cxn ang="0">
                    <a:pos x="0" y="58"/>
                  </a:cxn>
                  <a:cxn ang="0">
                    <a:pos x="6" y="91"/>
                  </a:cxn>
                  <a:cxn ang="0">
                    <a:pos x="18" y="125"/>
                  </a:cxn>
                  <a:cxn ang="0">
                    <a:pos x="33" y="154"/>
                  </a:cxn>
                  <a:cxn ang="0">
                    <a:pos x="46" y="174"/>
                  </a:cxn>
                  <a:cxn ang="0">
                    <a:pos x="50" y="182"/>
                  </a:cxn>
                </a:cxnLst>
                <a:rect l="0" t="0" r="r" b="b"/>
                <a:pathLst>
                  <a:path w="132" h="182">
                    <a:moveTo>
                      <a:pt x="50" y="182"/>
                    </a:moveTo>
                    <a:lnTo>
                      <a:pt x="80" y="182"/>
                    </a:lnTo>
                    <a:lnTo>
                      <a:pt x="85" y="174"/>
                    </a:lnTo>
                    <a:lnTo>
                      <a:pt x="98" y="154"/>
                    </a:lnTo>
                    <a:lnTo>
                      <a:pt x="113" y="125"/>
                    </a:lnTo>
                    <a:lnTo>
                      <a:pt x="125" y="91"/>
                    </a:lnTo>
                    <a:lnTo>
                      <a:pt x="132" y="58"/>
                    </a:lnTo>
                    <a:lnTo>
                      <a:pt x="128" y="29"/>
                    </a:lnTo>
                    <a:lnTo>
                      <a:pt x="107" y="9"/>
                    </a:lnTo>
                    <a:lnTo>
                      <a:pt x="67" y="0"/>
                    </a:lnTo>
                    <a:lnTo>
                      <a:pt x="25" y="9"/>
                    </a:lnTo>
                    <a:lnTo>
                      <a:pt x="4" y="29"/>
                    </a:lnTo>
                    <a:lnTo>
                      <a:pt x="0" y="58"/>
                    </a:lnTo>
                    <a:lnTo>
                      <a:pt x="6" y="91"/>
                    </a:lnTo>
                    <a:lnTo>
                      <a:pt x="18" y="125"/>
                    </a:lnTo>
                    <a:lnTo>
                      <a:pt x="33" y="154"/>
                    </a:lnTo>
                    <a:lnTo>
                      <a:pt x="46" y="174"/>
                    </a:lnTo>
                    <a:lnTo>
                      <a:pt x="50" y="182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" name="Freeform 10"/>
              <p:cNvSpPr>
                <a:spLocks/>
              </p:cNvSpPr>
              <p:nvPr/>
            </p:nvSpPr>
            <p:spPr bwMode="auto">
              <a:xfrm>
                <a:off x="2893" y="2680"/>
                <a:ext cx="67" cy="91"/>
              </a:xfrm>
              <a:custGeom>
                <a:avLst/>
                <a:gdLst/>
                <a:ahLst/>
                <a:cxnLst>
                  <a:cxn ang="0">
                    <a:pos x="50" y="182"/>
                  </a:cxn>
                  <a:cxn ang="0">
                    <a:pos x="80" y="182"/>
                  </a:cxn>
                  <a:cxn ang="0">
                    <a:pos x="85" y="174"/>
                  </a:cxn>
                  <a:cxn ang="0">
                    <a:pos x="98" y="154"/>
                  </a:cxn>
                  <a:cxn ang="0">
                    <a:pos x="113" y="125"/>
                  </a:cxn>
                  <a:cxn ang="0">
                    <a:pos x="125" y="91"/>
                  </a:cxn>
                  <a:cxn ang="0">
                    <a:pos x="132" y="58"/>
                  </a:cxn>
                  <a:cxn ang="0">
                    <a:pos x="128" y="29"/>
                  </a:cxn>
                  <a:cxn ang="0">
                    <a:pos x="107" y="9"/>
                  </a:cxn>
                  <a:cxn ang="0">
                    <a:pos x="67" y="0"/>
                  </a:cxn>
                  <a:cxn ang="0">
                    <a:pos x="25" y="9"/>
                  </a:cxn>
                  <a:cxn ang="0">
                    <a:pos x="4" y="29"/>
                  </a:cxn>
                  <a:cxn ang="0">
                    <a:pos x="0" y="58"/>
                  </a:cxn>
                  <a:cxn ang="0">
                    <a:pos x="6" y="91"/>
                  </a:cxn>
                  <a:cxn ang="0">
                    <a:pos x="18" y="125"/>
                  </a:cxn>
                  <a:cxn ang="0">
                    <a:pos x="33" y="154"/>
                  </a:cxn>
                  <a:cxn ang="0">
                    <a:pos x="46" y="174"/>
                  </a:cxn>
                  <a:cxn ang="0">
                    <a:pos x="50" y="182"/>
                  </a:cxn>
                </a:cxnLst>
                <a:rect l="0" t="0" r="r" b="b"/>
                <a:pathLst>
                  <a:path w="132" h="182">
                    <a:moveTo>
                      <a:pt x="50" y="182"/>
                    </a:moveTo>
                    <a:lnTo>
                      <a:pt x="80" y="182"/>
                    </a:lnTo>
                    <a:lnTo>
                      <a:pt x="85" y="174"/>
                    </a:lnTo>
                    <a:lnTo>
                      <a:pt x="98" y="154"/>
                    </a:lnTo>
                    <a:lnTo>
                      <a:pt x="113" y="125"/>
                    </a:lnTo>
                    <a:lnTo>
                      <a:pt x="125" y="91"/>
                    </a:lnTo>
                    <a:lnTo>
                      <a:pt x="132" y="58"/>
                    </a:lnTo>
                    <a:lnTo>
                      <a:pt x="128" y="29"/>
                    </a:lnTo>
                    <a:lnTo>
                      <a:pt x="107" y="9"/>
                    </a:lnTo>
                    <a:lnTo>
                      <a:pt x="67" y="0"/>
                    </a:lnTo>
                    <a:lnTo>
                      <a:pt x="25" y="9"/>
                    </a:lnTo>
                    <a:lnTo>
                      <a:pt x="4" y="29"/>
                    </a:lnTo>
                    <a:lnTo>
                      <a:pt x="0" y="58"/>
                    </a:lnTo>
                    <a:lnTo>
                      <a:pt x="6" y="91"/>
                    </a:lnTo>
                    <a:lnTo>
                      <a:pt x="18" y="125"/>
                    </a:lnTo>
                    <a:lnTo>
                      <a:pt x="33" y="154"/>
                    </a:lnTo>
                    <a:lnTo>
                      <a:pt x="46" y="174"/>
                    </a:lnTo>
                    <a:lnTo>
                      <a:pt x="50" y="182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1" name="Freeform 11"/>
              <p:cNvSpPr>
                <a:spLocks/>
              </p:cNvSpPr>
              <p:nvPr/>
            </p:nvSpPr>
            <p:spPr bwMode="auto">
              <a:xfrm>
                <a:off x="2821" y="2718"/>
                <a:ext cx="89" cy="73"/>
              </a:xfrm>
              <a:custGeom>
                <a:avLst/>
                <a:gdLst/>
                <a:ahLst/>
                <a:cxnLst>
                  <a:cxn ang="0">
                    <a:pos x="163" y="144"/>
                  </a:cxn>
                  <a:cxn ang="0">
                    <a:pos x="177" y="118"/>
                  </a:cxn>
                  <a:cxn ang="0">
                    <a:pos x="172" y="110"/>
                  </a:cxn>
                  <a:cxn ang="0">
                    <a:pos x="161" y="89"/>
                  </a:cxn>
                  <a:cxn ang="0">
                    <a:pos x="144" y="62"/>
                  </a:cxn>
                  <a:cxn ang="0">
                    <a:pos x="122" y="33"/>
                  </a:cxn>
                  <a:cxn ang="0">
                    <a:pos x="95" y="11"/>
                  </a:cxn>
                  <a:cxn ang="0">
                    <a:pos x="69" y="0"/>
                  </a:cxn>
                  <a:cxn ang="0">
                    <a:pos x="40" y="7"/>
                  </a:cxn>
                  <a:cxn ang="0">
                    <a:pos x="14" y="38"/>
                  </a:cxn>
                  <a:cxn ang="0">
                    <a:pos x="3" y="60"/>
                  </a:cxn>
                  <a:cxn ang="0">
                    <a:pos x="0" y="78"/>
                  </a:cxn>
                  <a:cxn ang="0">
                    <a:pos x="1" y="94"/>
                  </a:cxn>
                  <a:cxn ang="0">
                    <a:pos x="8" y="106"/>
                  </a:cxn>
                  <a:cxn ang="0">
                    <a:pos x="17" y="117"/>
                  </a:cxn>
                  <a:cxn ang="0">
                    <a:pos x="30" y="126"/>
                  </a:cxn>
                  <a:cxn ang="0">
                    <a:pos x="46" y="132"/>
                  </a:cxn>
                  <a:cxn ang="0">
                    <a:pos x="62" y="138"/>
                  </a:cxn>
                  <a:cxn ang="0">
                    <a:pos x="79" y="141"/>
                  </a:cxn>
                  <a:cxn ang="0">
                    <a:pos x="98" y="143"/>
                  </a:cxn>
                  <a:cxn ang="0">
                    <a:pos x="115" y="144"/>
                  </a:cxn>
                  <a:cxn ang="0">
                    <a:pos x="130" y="146"/>
                  </a:cxn>
                  <a:cxn ang="0">
                    <a:pos x="144" y="146"/>
                  </a:cxn>
                  <a:cxn ang="0">
                    <a:pos x="154" y="144"/>
                  </a:cxn>
                  <a:cxn ang="0">
                    <a:pos x="161" y="144"/>
                  </a:cxn>
                  <a:cxn ang="0">
                    <a:pos x="163" y="144"/>
                  </a:cxn>
                </a:cxnLst>
                <a:rect l="0" t="0" r="r" b="b"/>
                <a:pathLst>
                  <a:path w="177" h="146">
                    <a:moveTo>
                      <a:pt x="163" y="144"/>
                    </a:moveTo>
                    <a:lnTo>
                      <a:pt x="177" y="118"/>
                    </a:lnTo>
                    <a:lnTo>
                      <a:pt x="172" y="110"/>
                    </a:lnTo>
                    <a:lnTo>
                      <a:pt x="161" y="89"/>
                    </a:lnTo>
                    <a:lnTo>
                      <a:pt x="144" y="62"/>
                    </a:lnTo>
                    <a:lnTo>
                      <a:pt x="122" y="33"/>
                    </a:lnTo>
                    <a:lnTo>
                      <a:pt x="95" y="11"/>
                    </a:lnTo>
                    <a:lnTo>
                      <a:pt x="69" y="0"/>
                    </a:lnTo>
                    <a:lnTo>
                      <a:pt x="40" y="7"/>
                    </a:lnTo>
                    <a:lnTo>
                      <a:pt x="14" y="38"/>
                    </a:lnTo>
                    <a:lnTo>
                      <a:pt x="3" y="60"/>
                    </a:lnTo>
                    <a:lnTo>
                      <a:pt x="0" y="78"/>
                    </a:lnTo>
                    <a:lnTo>
                      <a:pt x="1" y="94"/>
                    </a:lnTo>
                    <a:lnTo>
                      <a:pt x="8" y="106"/>
                    </a:lnTo>
                    <a:lnTo>
                      <a:pt x="17" y="117"/>
                    </a:lnTo>
                    <a:lnTo>
                      <a:pt x="30" y="126"/>
                    </a:lnTo>
                    <a:lnTo>
                      <a:pt x="46" y="132"/>
                    </a:lnTo>
                    <a:lnTo>
                      <a:pt x="62" y="138"/>
                    </a:lnTo>
                    <a:lnTo>
                      <a:pt x="79" y="141"/>
                    </a:lnTo>
                    <a:lnTo>
                      <a:pt x="98" y="143"/>
                    </a:lnTo>
                    <a:lnTo>
                      <a:pt x="115" y="144"/>
                    </a:lnTo>
                    <a:lnTo>
                      <a:pt x="130" y="146"/>
                    </a:lnTo>
                    <a:lnTo>
                      <a:pt x="144" y="146"/>
                    </a:lnTo>
                    <a:lnTo>
                      <a:pt x="154" y="144"/>
                    </a:lnTo>
                    <a:lnTo>
                      <a:pt x="161" y="144"/>
                    </a:lnTo>
                    <a:lnTo>
                      <a:pt x="163" y="144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2" name="Freeform 12"/>
              <p:cNvSpPr>
                <a:spLocks/>
              </p:cNvSpPr>
              <p:nvPr/>
            </p:nvSpPr>
            <p:spPr bwMode="auto">
              <a:xfrm>
                <a:off x="2821" y="2800"/>
                <a:ext cx="89" cy="71"/>
              </a:xfrm>
              <a:custGeom>
                <a:avLst/>
                <a:gdLst/>
                <a:ahLst/>
                <a:cxnLst>
                  <a:cxn ang="0">
                    <a:pos x="178" y="27"/>
                  </a:cxn>
                  <a:cxn ang="0">
                    <a:pos x="164" y="1"/>
                  </a:cxn>
                  <a:cxn ang="0">
                    <a:pos x="162" y="1"/>
                  </a:cxn>
                  <a:cxn ang="0">
                    <a:pos x="155" y="1"/>
                  </a:cxn>
                  <a:cxn ang="0">
                    <a:pos x="145" y="0"/>
                  </a:cxn>
                  <a:cxn ang="0">
                    <a:pos x="131" y="0"/>
                  </a:cxn>
                  <a:cxn ang="0">
                    <a:pos x="116" y="1"/>
                  </a:cxn>
                  <a:cxn ang="0">
                    <a:pos x="99" y="2"/>
                  </a:cxn>
                  <a:cxn ang="0">
                    <a:pos x="80" y="5"/>
                  </a:cxn>
                  <a:cxn ang="0">
                    <a:pos x="63" y="7"/>
                  </a:cxn>
                  <a:cxn ang="0">
                    <a:pos x="46" y="13"/>
                  </a:cxn>
                  <a:cxn ang="0">
                    <a:pos x="31" y="18"/>
                  </a:cxn>
                  <a:cxn ang="0">
                    <a:pos x="18" y="27"/>
                  </a:cxn>
                  <a:cxn ang="0">
                    <a:pos x="8" y="37"/>
                  </a:cxn>
                  <a:cxn ang="0">
                    <a:pos x="2" y="50"/>
                  </a:cxn>
                  <a:cxn ang="0">
                    <a:pos x="0" y="65"/>
                  </a:cxn>
                  <a:cxn ang="0">
                    <a:pos x="4" y="83"/>
                  </a:cxn>
                  <a:cxn ang="0">
                    <a:pos x="14" y="104"/>
                  </a:cxn>
                  <a:cxn ang="0">
                    <a:pos x="41" y="135"/>
                  </a:cxn>
                  <a:cxn ang="0">
                    <a:pos x="69" y="143"/>
                  </a:cxn>
                  <a:cxn ang="0">
                    <a:pos x="96" y="132"/>
                  </a:cxn>
                  <a:cxn ang="0">
                    <a:pos x="122" y="111"/>
                  </a:cxn>
                  <a:cxn ang="0">
                    <a:pos x="145" y="83"/>
                  </a:cxn>
                  <a:cxn ang="0">
                    <a:pos x="162" y="55"/>
                  </a:cxn>
                  <a:cxn ang="0">
                    <a:pos x="174" y="35"/>
                  </a:cxn>
                  <a:cxn ang="0">
                    <a:pos x="178" y="27"/>
                  </a:cxn>
                </a:cxnLst>
                <a:rect l="0" t="0" r="r" b="b"/>
                <a:pathLst>
                  <a:path w="178" h="143">
                    <a:moveTo>
                      <a:pt x="178" y="27"/>
                    </a:moveTo>
                    <a:lnTo>
                      <a:pt x="164" y="1"/>
                    </a:lnTo>
                    <a:lnTo>
                      <a:pt x="162" y="1"/>
                    </a:lnTo>
                    <a:lnTo>
                      <a:pt x="155" y="1"/>
                    </a:lnTo>
                    <a:lnTo>
                      <a:pt x="145" y="0"/>
                    </a:lnTo>
                    <a:lnTo>
                      <a:pt x="131" y="0"/>
                    </a:lnTo>
                    <a:lnTo>
                      <a:pt x="116" y="1"/>
                    </a:lnTo>
                    <a:lnTo>
                      <a:pt x="99" y="2"/>
                    </a:lnTo>
                    <a:lnTo>
                      <a:pt x="80" y="5"/>
                    </a:lnTo>
                    <a:lnTo>
                      <a:pt x="63" y="7"/>
                    </a:lnTo>
                    <a:lnTo>
                      <a:pt x="46" y="13"/>
                    </a:lnTo>
                    <a:lnTo>
                      <a:pt x="31" y="18"/>
                    </a:lnTo>
                    <a:lnTo>
                      <a:pt x="18" y="27"/>
                    </a:lnTo>
                    <a:lnTo>
                      <a:pt x="8" y="37"/>
                    </a:lnTo>
                    <a:lnTo>
                      <a:pt x="2" y="50"/>
                    </a:lnTo>
                    <a:lnTo>
                      <a:pt x="0" y="65"/>
                    </a:lnTo>
                    <a:lnTo>
                      <a:pt x="4" y="83"/>
                    </a:lnTo>
                    <a:lnTo>
                      <a:pt x="14" y="104"/>
                    </a:lnTo>
                    <a:lnTo>
                      <a:pt x="41" y="135"/>
                    </a:lnTo>
                    <a:lnTo>
                      <a:pt x="69" y="143"/>
                    </a:lnTo>
                    <a:lnTo>
                      <a:pt x="96" y="132"/>
                    </a:lnTo>
                    <a:lnTo>
                      <a:pt x="122" y="111"/>
                    </a:lnTo>
                    <a:lnTo>
                      <a:pt x="145" y="83"/>
                    </a:lnTo>
                    <a:lnTo>
                      <a:pt x="162" y="55"/>
                    </a:lnTo>
                    <a:lnTo>
                      <a:pt x="174" y="35"/>
                    </a:lnTo>
                    <a:lnTo>
                      <a:pt x="178" y="27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3" name="Freeform 13"/>
              <p:cNvSpPr>
                <a:spLocks/>
              </p:cNvSpPr>
              <p:nvPr/>
            </p:nvSpPr>
            <p:spPr bwMode="auto">
              <a:xfrm>
                <a:off x="2894" y="2818"/>
                <a:ext cx="66" cy="90"/>
              </a:xfrm>
              <a:custGeom>
                <a:avLst/>
                <a:gdLst/>
                <a:ahLst/>
                <a:cxnLst>
                  <a:cxn ang="0">
                    <a:pos x="82" y="0"/>
                  </a:cxn>
                  <a:cxn ang="0">
                    <a:pos x="52" y="0"/>
                  </a:cxn>
                  <a:cxn ang="0">
                    <a:pos x="47" y="8"/>
                  </a:cxn>
                  <a:cxn ang="0">
                    <a:pos x="35" y="29"/>
                  </a:cxn>
                  <a:cxn ang="0">
                    <a:pos x="20" y="57"/>
                  </a:cxn>
                  <a:cxn ang="0">
                    <a:pos x="7" y="90"/>
                  </a:cxn>
                  <a:cxn ang="0">
                    <a:pos x="0" y="123"/>
                  </a:cxn>
                  <a:cxn ang="0">
                    <a:pos x="5" y="152"/>
                  </a:cxn>
                  <a:cxn ang="0">
                    <a:pos x="24" y="172"/>
                  </a:cxn>
                  <a:cxn ang="0">
                    <a:pos x="64" y="181"/>
                  </a:cxn>
                  <a:cxn ang="0">
                    <a:pos x="106" y="172"/>
                  </a:cxn>
                  <a:cxn ang="0">
                    <a:pos x="127" y="152"/>
                  </a:cxn>
                  <a:cxn ang="0">
                    <a:pos x="132" y="123"/>
                  </a:cxn>
                  <a:cxn ang="0">
                    <a:pos x="127" y="90"/>
                  </a:cxn>
                  <a:cxn ang="0">
                    <a:pos x="114" y="57"/>
                  </a:cxn>
                  <a:cxn ang="0">
                    <a:pos x="99" y="29"/>
                  </a:cxn>
                  <a:cxn ang="0">
                    <a:pos x="86" y="8"/>
                  </a:cxn>
                  <a:cxn ang="0">
                    <a:pos x="82" y="0"/>
                  </a:cxn>
                </a:cxnLst>
                <a:rect l="0" t="0" r="r" b="b"/>
                <a:pathLst>
                  <a:path w="132" h="181">
                    <a:moveTo>
                      <a:pt x="82" y="0"/>
                    </a:moveTo>
                    <a:lnTo>
                      <a:pt x="52" y="0"/>
                    </a:lnTo>
                    <a:lnTo>
                      <a:pt x="47" y="8"/>
                    </a:lnTo>
                    <a:lnTo>
                      <a:pt x="35" y="29"/>
                    </a:lnTo>
                    <a:lnTo>
                      <a:pt x="20" y="57"/>
                    </a:lnTo>
                    <a:lnTo>
                      <a:pt x="7" y="90"/>
                    </a:lnTo>
                    <a:lnTo>
                      <a:pt x="0" y="123"/>
                    </a:lnTo>
                    <a:lnTo>
                      <a:pt x="5" y="152"/>
                    </a:lnTo>
                    <a:lnTo>
                      <a:pt x="24" y="172"/>
                    </a:lnTo>
                    <a:lnTo>
                      <a:pt x="64" y="181"/>
                    </a:lnTo>
                    <a:lnTo>
                      <a:pt x="106" y="172"/>
                    </a:lnTo>
                    <a:lnTo>
                      <a:pt x="127" y="152"/>
                    </a:lnTo>
                    <a:lnTo>
                      <a:pt x="132" y="123"/>
                    </a:lnTo>
                    <a:lnTo>
                      <a:pt x="127" y="90"/>
                    </a:lnTo>
                    <a:lnTo>
                      <a:pt x="114" y="57"/>
                    </a:lnTo>
                    <a:lnTo>
                      <a:pt x="99" y="29"/>
                    </a:lnTo>
                    <a:lnTo>
                      <a:pt x="86" y="8"/>
                    </a:lnTo>
                    <a:lnTo>
                      <a:pt x="82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4" name="Freeform 14"/>
              <p:cNvSpPr>
                <a:spLocks/>
              </p:cNvSpPr>
              <p:nvPr/>
            </p:nvSpPr>
            <p:spPr bwMode="auto">
              <a:xfrm>
                <a:off x="2944" y="2799"/>
                <a:ext cx="88" cy="72"/>
              </a:xfrm>
              <a:custGeom>
                <a:avLst/>
                <a:gdLst/>
                <a:ahLst/>
                <a:cxnLst>
                  <a:cxn ang="0">
                    <a:pos x="15" y="1"/>
                  </a:cxn>
                  <a:cxn ang="0">
                    <a:pos x="0" y="26"/>
                  </a:cxn>
                  <a:cxn ang="0">
                    <a:pos x="5" y="34"/>
                  </a:cxn>
                  <a:cxn ang="0">
                    <a:pos x="16" y="55"/>
                  </a:cxn>
                  <a:cxn ang="0">
                    <a:pos x="33" y="83"/>
                  </a:cxn>
                  <a:cxn ang="0">
                    <a:pos x="56" y="110"/>
                  </a:cxn>
                  <a:cxn ang="0">
                    <a:pos x="82" y="132"/>
                  </a:cxn>
                  <a:cxn ang="0">
                    <a:pos x="109" y="144"/>
                  </a:cxn>
                  <a:cxn ang="0">
                    <a:pos x="137" y="137"/>
                  </a:cxn>
                  <a:cxn ang="0">
                    <a:pos x="164" y="106"/>
                  </a:cxn>
                  <a:cxn ang="0">
                    <a:pos x="174" y="85"/>
                  </a:cxn>
                  <a:cxn ang="0">
                    <a:pos x="177" y="67"/>
                  </a:cxn>
                  <a:cxn ang="0">
                    <a:pos x="176" y="50"/>
                  </a:cxn>
                  <a:cxn ang="0">
                    <a:pos x="170" y="38"/>
                  </a:cxn>
                  <a:cxn ang="0">
                    <a:pos x="161" y="27"/>
                  </a:cxn>
                  <a:cxn ang="0">
                    <a:pos x="147" y="19"/>
                  </a:cxn>
                  <a:cxn ang="0">
                    <a:pos x="132" y="12"/>
                  </a:cxn>
                  <a:cxn ang="0">
                    <a:pos x="116" y="8"/>
                  </a:cxn>
                  <a:cxn ang="0">
                    <a:pos x="98" y="4"/>
                  </a:cxn>
                  <a:cxn ang="0">
                    <a:pos x="81" y="2"/>
                  </a:cxn>
                  <a:cxn ang="0">
                    <a:pos x="63" y="1"/>
                  </a:cxn>
                  <a:cxn ang="0">
                    <a:pos x="48" y="0"/>
                  </a:cxn>
                  <a:cxn ang="0">
                    <a:pos x="35" y="0"/>
                  </a:cxn>
                  <a:cxn ang="0">
                    <a:pos x="24" y="1"/>
                  </a:cxn>
                  <a:cxn ang="0">
                    <a:pos x="17" y="1"/>
                  </a:cxn>
                  <a:cxn ang="0">
                    <a:pos x="15" y="1"/>
                  </a:cxn>
                </a:cxnLst>
                <a:rect l="0" t="0" r="r" b="b"/>
                <a:pathLst>
                  <a:path w="177" h="144">
                    <a:moveTo>
                      <a:pt x="15" y="1"/>
                    </a:moveTo>
                    <a:lnTo>
                      <a:pt x="0" y="26"/>
                    </a:lnTo>
                    <a:lnTo>
                      <a:pt x="5" y="34"/>
                    </a:lnTo>
                    <a:lnTo>
                      <a:pt x="16" y="55"/>
                    </a:lnTo>
                    <a:lnTo>
                      <a:pt x="33" y="83"/>
                    </a:lnTo>
                    <a:lnTo>
                      <a:pt x="56" y="110"/>
                    </a:lnTo>
                    <a:lnTo>
                      <a:pt x="82" y="132"/>
                    </a:lnTo>
                    <a:lnTo>
                      <a:pt x="109" y="144"/>
                    </a:lnTo>
                    <a:lnTo>
                      <a:pt x="137" y="137"/>
                    </a:lnTo>
                    <a:lnTo>
                      <a:pt x="164" y="106"/>
                    </a:lnTo>
                    <a:lnTo>
                      <a:pt x="174" y="85"/>
                    </a:lnTo>
                    <a:lnTo>
                      <a:pt x="177" y="67"/>
                    </a:lnTo>
                    <a:lnTo>
                      <a:pt x="176" y="50"/>
                    </a:lnTo>
                    <a:lnTo>
                      <a:pt x="170" y="38"/>
                    </a:lnTo>
                    <a:lnTo>
                      <a:pt x="161" y="27"/>
                    </a:lnTo>
                    <a:lnTo>
                      <a:pt x="147" y="19"/>
                    </a:lnTo>
                    <a:lnTo>
                      <a:pt x="132" y="12"/>
                    </a:lnTo>
                    <a:lnTo>
                      <a:pt x="116" y="8"/>
                    </a:lnTo>
                    <a:lnTo>
                      <a:pt x="98" y="4"/>
                    </a:lnTo>
                    <a:lnTo>
                      <a:pt x="81" y="2"/>
                    </a:lnTo>
                    <a:lnTo>
                      <a:pt x="63" y="1"/>
                    </a:lnTo>
                    <a:lnTo>
                      <a:pt x="48" y="0"/>
                    </a:lnTo>
                    <a:lnTo>
                      <a:pt x="35" y="0"/>
                    </a:lnTo>
                    <a:lnTo>
                      <a:pt x="24" y="1"/>
                    </a:lnTo>
                    <a:lnTo>
                      <a:pt x="17" y="1"/>
                    </a:lnTo>
                    <a:lnTo>
                      <a:pt x="15" y="1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5" name="Freeform 15"/>
              <p:cNvSpPr>
                <a:spLocks/>
              </p:cNvSpPr>
              <p:nvPr/>
            </p:nvSpPr>
            <p:spPr bwMode="auto">
              <a:xfrm>
                <a:off x="2943" y="2718"/>
                <a:ext cx="90" cy="72"/>
              </a:xfrm>
              <a:custGeom>
                <a:avLst/>
                <a:gdLst/>
                <a:ahLst/>
                <a:cxnLst>
                  <a:cxn ang="0">
                    <a:pos x="0" y="116"/>
                  </a:cxn>
                  <a:cxn ang="0">
                    <a:pos x="15" y="142"/>
                  </a:cxn>
                  <a:cxn ang="0">
                    <a:pos x="17" y="142"/>
                  </a:cxn>
                  <a:cxn ang="0">
                    <a:pos x="24" y="142"/>
                  </a:cxn>
                  <a:cxn ang="0">
                    <a:pos x="34" y="143"/>
                  </a:cxn>
                  <a:cxn ang="0">
                    <a:pos x="48" y="143"/>
                  </a:cxn>
                  <a:cxn ang="0">
                    <a:pos x="63" y="142"/>
                  </a:cxn>
                  <a:cxn ang="0">
                    <a:pos x="80" y="141"/>
                  </a:cxn>
                  <a:cxn ang="0">
                    <a:pos x="99" y="139"/>
                  </a:cxn>
                  <a:cxn ang="0">
                    <a:pos x="116" y="135"/>
                  </a:cxn>
                  <a:cxn ang="0">
                    <a:pos x="133" y="131"/>
                  </a:cxn>
                  <a:cxn ang="0">
                    <a:pos x="148" y="125"/>
                  </a:cxn>
                  <a:cxn ang="0">
                    <a:pos x="161" y="117"/>
                  </a:cxn>
                  <a:cxn ang="0">
                    <a:pos x="171" y="106"/>
                  </a:cxn>
                  <a:cxn ang="0">
                    <a:pos x="177" y="94"/>
                  </a:cxn>
                  <a:cxn ang="0">
                    <a:pos x="180" y="79"/>
                  </a:cxn>
                  <a:cxn ang="0">
                    <a:pos x="175" y="60"/>
                  </a:cxn>
                  <a:cxn ang="0">
                    <a:pos x="166" y="40"/>
                  </a:cxn>
                  <a:cxn ang="0">
                    <a:pos x="138" y="7"/>
                  </a:cxn>
                  <a:cxn ang="0">
                    <a:pos x="109" y="0"/>
                  </a:cxn>
                  <a:cxn ang="0">
                    <a:pos x="82" y="10"/>
                  </a:cxn>
                  <a:cxn ang="0">
                    <a:pos x="56" y="32"/>
                  </a:cxn>
                  <a:cxn ang="0">
                    <a:pos x="33" y="59"/>
                  </a:cxn>
                  <a:cxn ang="0">
                    <a:pos x="16" y="87"/>
                  </a:cxn>
                  <a:cxn ang="0">
                    <a:pos x="4" y="108"/>
                  </a:cxn>
                  <a:cxn ang="0">
                    <a:pos x="0" y="116"/>
                  </a:cxn>
                </a:cxnLst>
                <a:rect l="0" t="0" r="r" b="b"/>
                <a:pathLst>
                  <a:path w="180" h="143">
                    <a:moveTo>
                      <a:pt x="0" y="116"/>
                    </a:moveTo>
                    <a:lnTo>
                      <a:pt x="15" y="142"/>
                    </a:lnTo>
                    <a:lnTo>
                      <a:pt x="17" y="142"/>
                    </a:lnTo>
                    <a:lnTo>
                      <a:pt x="24" y="142"/>
                    </a:lnTo>
                    <a:lnTo>
                      <a:pt x="34" y="143"/>
                    </a:lnTo>
                    <a:lnTo>
                      <a:pt x="48" y="143"/>
                    </a:lnTo>
                    <a:lnTo>
                      <a:pt x="63" y="142"/>
                    </a:lnTo>
                    <a:lnTo>
                      <a:pt x="80" y="141"/>
                    </a:lnTo>
                    <a:lnTo>
                      <a:pt x="99" y="139"/>
                    </a:lnTo>
                    <a:lnTo>
                      <a:pt x="116" y="135"/>
                    </a:lnTo>
                    <a:lnTo>
                      <a:pt x="133" y="131"/>
                    </a:lnTo>
                    <a:lnTo>
                      <a:pt x="148" y="125"/>
                    </a:lnTo>
                    <a:lnTo>
                      <a:pt x="161" y="117"/>
                    </a:lnTo>
                    <a:lnTo>
                      <a:pt x="171" y="106"/>
                    </a:lnTo>
                    <a:lnTo>
                      <a:pt x="177" y="94"/>
                    </a:lnTo>
                    <a:lnTo>
                      <a:pt x="180" y="79"/>
                    </a:lnTo>
                    <a:lnTo>
                      <a:pt x="175" y="60"/>
                    </a:lnTo>
                    <a:lnTo>
                      <a:pt x="166" y="40"/>
                    </a:lnTo>
                    <a:lnTo>
                      <a:pt x="138" y="7"/>
                    </a:lnTo>
                    <a:lnTo>
                      <a:pt x="109" y="0"/>
                    </a:lnTo>
                    <a:lnTo>
                      <a:pt x="82" y="10"/>
                    </a:lnTo>
                    <a:lnTo>
                      <a:pt x="56" y="32"/>
                    </a:lnTo>
                    <a:lnTo>
                      <a:pt x="33" y="59"/>
                    </a:lnTo>
                    <a:lnTo>
                      <a:pt x="16" y="87"/>
                    </a:lnTo>
                    <a:lnTo>
                      <a:pt x="4" y="108"/>
                    </a:lnTo>
                    <a:lnTo>
                      <a:pt x="0" y="116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6" name="Freeform 16"/>
              <p:cNvSpPr>
                <a:spLocks/>
              </p:cNvSpPr>
              <p:nvPr/>
            </p:nvSpPr>
            <p:spPr bwMode="auto">
              <a:xfrm>
                <a:off x="3116" y="2261"/>
                <a:ext cx="12" cy="12"/>
              </a:xfrm>
              <a:custGeom>
                <a:avLst/>
                <a:gdLst/>
                <a:ahLst/>
                <a:cxnLst>
                  <a:cxn ang="0">
                    <a:pos x="12" y="24"/>
                  </a:cxn>
                  <a:cxn ang="0">
                    <a:pos x="8" y="23"/>
                  </a:cxn>
                  <a:cxn ang="0">
                    <a:pos x="3" y="21"/>
                  </a:cxn>
                  <a:cxn ang="0">
                    <a:pos x="1" y="16"/>
                  </a:cxn>
                  <a:cxn ang="0">
                    <a:pos x="0" y="11"/>
                  </a:cxn>
                  <a:cxn ang="0">
                    <a:pos x="1" y="7"/>
                  </a:cxn>
                  <a:cxn ang="0">
                    <a:pos x="3" y="3"/>
                  </a:cxn>
                  <a:cxn ang="0">
                    <a:pos x="8" y="1"/>
                  </a:cxn>
                  <a:cxn ang="0">
                    <a:pos x="12" y="0"/>
                  </a:cxn>
                  <a:cxn ang="0">
                    <a:pos x="17" y="1"/>
                  </a:cxn>
                  <a:cxn ang="0">
                    <a:pos x="20" y="3"/>
                  </a:cxn>
                  <a:cxn ang="0">
                    <a:pos x="23" y="7"/>
                  </a:cxn>
                  <a:cxn ang="0">
                    <a:pos x="24" y="11"/>
                  </a:cxn>
                  <a:cxn ang="0">
                    <a:pos x="23" y="16"/>
                  </a:cxn>
                  <a:cxn ang="0">
                    <a:pos x="20" y="21"/>
                  </a:cxn>
                  <a:cxn ang="0">
                    <a:pos x="17" y="23"/>
                  </a:cxn>
                  <a:cxn ang="0">
                    <a:pos x="12" y="24"/>
                  </a:cxn>
                </a:cxnLst>
                <a:rect l="0" t="0" r="r" b="b"/>
                <a:pathLst>
                  <a:path w="24" h="24">
                    <a:moveTo>
                      <a:pt x="12" y="24"/>
                    </a:moveTo>
                    <a:lnTo>
                      <a:pt x="8" y="23"/>
                    </a:lnTo>
                    <a:lnTo>
                      <a:pt x="3" y="21"/>
                    </a:lnTo>
                    <a:lnTo>
                      <a:pt x="1" y="16"/>
                    </a:lnTo>
                    <a:lnTo>
                      <a:pt x="0" y="11"/>
                    </a:lnTo>
                    <a:lnTo>
                      <a:pt x="1" y="7"/>
                    </a:lnTo>
                    <a:lnTo>
                      <a:pt x="3" y="3"/>
                    </a:lnTo>
                    <a:lnTo>
                      <a:pt x="8" y="1"/>
                    </a:lnTo>
                    <a:lnTo>
                      <a:pt x="12" y="0"/>
                    </a:lnTo>
                    <a:lnTo>
                      <a:pt x="17" y="1"/>
                    </a:lnTo>
                    <a:lnTo>
                      <a:pt x="20" y="3"/>
                    </a:lnTo>
                    <a:lnTo>
                      <a:pt x="23" y="7"/>
                    </a:lnTo>
                    <a:lnTo>
                      <a:pt x="24" y="11"/>
                    </a:lnTo>
                    <a:lnTo>
                      <a:pt x="23" y="16"/>
                    </a:lnTo>
                    <a:lnTo>
                      <a:pt x="20" y="21"/>
                    </a:lnTo>
                    <a:lnTo>
                      <a:pt x="17" y="23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7" name="Freeform 17"/>
              <p:cNvSpPr>
                <a:spLocks/>
              </p:cNvSpPr>
              <p:nvPr/>
            </p:nvSpPr>
            <p:spPr bwMode="auto">
              <a:xfrm>
                <a:off x="3109" y="2221"/>
                <a:ext cx="26" cy="37"/>
              </a:xfrm>
              <a:custGeom>
                <a:avLst/>
                <a:gdLst/>
                <a:ahLst/>
                <a:cxnLst>
                  <a:cxn ang="0">
                    <a:pos x="19" y="73"/>
                  </a:cxn>
                  <a:cxn ang="0">
                    <a:pos x="31" y="73"/>
                  </a:cxn>
                  <a:cxn ang="0">
                    <a:pos x="33" y="70"/>
                  </a:cxn>
                  <a:cxn ang="0">
                    <a:pos x="38" y="62"/>
                  </a:cxn>
                  <a:cxn ang="0">
                    <a:pos x="43" y="50"/>
                  </a:cxn>
                  <a:cxn ang="0">
                    <a:pos x="49" y="36"/>
                  </a:cxn>
                  <a:cxn ang="0">
                    <a:pos x="52" y="24"/>
                  </a:cxn>
                  <a:cxn ang="0">
                    <a:pos x="50" y="12"/>
                  </a:cxn>
                  <a:cxn ang="0">
                    <a:pos x="42" y="4"/>
                  </a:cxn>
                  <a:cxn ang="0">
                    <a:pos x="26" y="0"/>
                  </a:cxn>
                  <a:cxn ang="0">
                    <a:pos x="10" y="4"/>
                  </a:cxn>
                  <a:cxn ang="0">
                    <a:pos x="1" y="12"/>
                  </a:cxn>
                  <a:cxn ang="0">
                    <a:pos x="0" y="24"/>
                  </a:cxn>
                  <a:cxn ang="0">
                    <a:pos x="2" y="36"/>
                  </a:cxn>
                  <a:cxn ang="0">
                    <a:pos x="7" y="50"/>
                  </a:cxn>
                  <a:cxn ang="0">
                    <a:pos x="12" y="62"/>
                  </a:cxn>
                  <a:cxn ang="0">
                    <a:pos x="17" y="70"/>
                  </a:cxn>
                  <a:cxn ang="0">
                    <a:pos x="19" y="73"/>
                  </a:cxn>
                </a:cxnLst>
                <a:rect l="0" t="0" r="r" b="b"/>
                <a:pathLst>
                  <a:path w="52" h="73">
                    <a:moveTo>
                      <a:pt x="19" y="73"/>
                    </a:moveTo>
                    <a:lnTo>
                      <a:pt x="31" y="73"/>
                    </a:lnTo>
                    <a:lnTo>
                      <a:pt x="33" y="70"/>
                    </a:lnTo>
                    <a:lnTo>
                      <a:pt x="38" y="62"/>
                    </a:lnTo>
                    <a:lnTo>
                      <a:pt x="43" y="50"/>
                    </a:lnTo>
                    <a:lnTo>
                      <a:pt x="49" y="36"/>
                    </a:lnTo>
                    <a:lnTo>
                      <a:pt x="52" y="24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4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2"/>
                    </a:lnTo>
                    <a:lnTo>
                      <a:pt x="17" y="70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8" name="Freeform 18"/>
              <p:cNvSpPr>
                <a:spLocks/>
              </p:cNvSpPr>
              <p:nvPr/>
            </p:nvSpPr>
            <p:spPr bwMode="auto">
              <a:xfrm>
                <a:off x="3109" y="2221"/>
                <a:ext cx="26" cy="37"/>
              </a:xfrm>
              <a:custGeom>
                <a:avLst/>
                <a:gdLst/>
                <a:ahLst/>
                <a:cxnLst>
                  <a:cxn ang="0">
                    <a:pos x="19" y="73"/>
                  </a:cxn>
                  <a:cxn ang="0">
                    <a:pos x="31" y="73"/>
                  </a:cxn>
                  <a:cxn ang="0">
                    <a:pos x="33" y="70"/>
                  </a:cxn>
                  <a:cxn ang="0">
                    <a:pos x="38" y="62"/>
                  </a:cxn>
                  <a:cxn ang="0">
                    <a:pos x="43" y="50"/>
                  </a:cxn>
                  <a:cxn ang="0">
                    <a:pos x="49" y="36"/>
                  </a:cxn>
                  <a:cxn ang="0">
                    <a:pos x="52" y="24"/>
                  </a:cxn>
                  <a:cxn ang="0">
                    <a:pos x="50" y="12"/>
                  </a:cxn>
                  <a:cxn ang="0">
                    <a:pos x="42" y="4"/>
                  </a:cxn>
                  <a:cxn ang="0">
                    <a:pos x="26" y="0"/>
                  </a:cxn>
                  <a:cxn ang="0">
                    <a:pos x="10" y="4"/>
                  </a:cxn>
                  <a:cxn ang="0">
                    <a:pos x="1" y="12"/>
                  </a:cxn>
                  <a:cxn ang="0">
                    <a:pos x="0" y="24"/>
                  </a:cxn>
                  <a:cxn ang="0">
                    <a:pos x="2" y="36"/>
                  </a:cxn>
                  <a:cxn ang="0">
                    <a:pos x="7" y="50"/>
                  </a:cxn>
                  <a:cxn ang="0">
                    <a:pos x="12" y="62"/>
                  </a:cxn>
                  <a:cxn ang="0">
                    <a:pos x="17" y="70"/>
                  </a:cxn>
                  <a:cxn ang="0">
                    <a:pos x="19" y="73"/>
                  </a:cxn>
                </a:cxnLst>
                <a:rect l="0" t="0" r="r" b="b"/>
                <a:pathLst>
                  <a:path w="52" h="73">
                    <a:moveTo>
                      <a:pt x="19" y="73"/>
                    </a:moveTo>
                    <a:lnTo>
                      <a:pt x="31" y="73"/>
                    </a:lnTo>
                    <a:lnTo>
                      <a:pt x="33" y="70"/>
                    </a:lnTo>
                    <a:lnTo>
                      <a:pt x="38" y="62"/>
                    </a:lnTo>
                    <a:lnTo>
                      <a:pt x="43" y="50"/>
                    </a:lnTo>
                    <a:lnTo>
                      <a:pt x="49" y="36"/>
                    </a:lnTo>
                    <a:lnTo>
                      <a:pt x="52" y="24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4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2"/>
                    </a:lnTo>
                    <a:lnTo>
                      <a:pt x="17" y="70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9" name="Freeform 19"/>
              <p:cNvSpPr>
                <a:spLocks/>
              </p:cNvSpPr>
              <p:nvPr/>
            </p:nvSpPr>
            <p:spPr bwMode="auto">
              <a:xfrm>
                <a:off x="3080" y="2236"/>
                <a:ext cx="36" cy="29"/>
              </a:xfrm>
              <a:custGeom>
                <a:avLst/>
                <a:gdLst/>
                <a:ahLst/>
                <a:cxnLst>
                  <a:cxn ang="0">
                    <a:pos x="66" y="58"/>
                  </a:cxn>
                  <a:cxn ang="0">
                    <a:pos x="71" y="48"/>
                  </a:cxn>
                  <a:cxn ang="0">
                    <a:pos x="70" y="44"/>
                  </a:cxn>
                  <a:cxn ang="0">
                    <a:pos x="64" y="36"/>
                  </a:cxn>
                  <a:cxn ang="0">
                    <a:pos x="58" y="25"/>
                  </a:cxn>
                  <a:cxn ang="0">
                    <a:pos x="49" y="14"/>
                  </a:cxn>
                  <a:cxn ang="0">
                    <a:pos x="39" y="5"/>
                  </a:cxn>
                  <a:cxn ang="0">
                    <a:pos x="28" y="0"/>
                  </a:cxn>
                  <a:cxn ang="0">
                    <a:pos x="16" y="4"/>
                  </a:cxn>
                  <a:cxn ang="0">
                    <a:pos x="6" y="17"/>
                  </a:cxn>
                  <a:cxn ang="0">
                    <a:pos x="0" y="33"/>
                  </a:cxn>
                  <a:cxn ang="0">
                    <a:pos x="3" y="43"/>
                  </a:cxn>
                  <a:cxn ang="0">
                    <a:pos x="11" y="51"/>
                  </a:cxn>
                  <a:cxn ang="0">
                    <a:pos x="25" y="56"/>
                  </a:cxn>
                  <a:cxn ang="0">
                    <a:pos x="39" y="58"/>
                  </a:cxn>
                  <a:cxn ang="0">
                    <a:pos x="52" y="58"/>
                  </a:cxn>
                  <a:cxn ang="0">
                    <a:pos x="62" y="58"/>
                  </a:cxn>
                  <a:cxn ang="0">
                    <a:pos x="66" y="58"/>
                  </a:cxn>
                </a:cxnLst>
                <a:rect l="0" t="0" r="r" b="b"/>
                <a:pathLst>
                  <a:path w="71" h="58">
                    <a:moveTo>
                      <a:pt x="66" y="58"/>
                    </a:moveTo>
                    <a:lnTo>
                      <a:pt x="71" y="48"/>
                    </a:lnTo>
                    <a:lnTo>
                      <a:pt x="70" y="44"/>
                    </a:lnTo>
                    <a:lnTo>
                      <a:pt x="64" y="36"/>
                    </a:lnTo>
                    <a:lnTo>
                      <a:pt x="58" y="25"/>
                    </a:lnTo>
                    <a:lnTo>
                      <a:pt x="49" y="14"/>
                    </a:lnTo>
                    <a:lnTo>
                      <a:pt x="39" y="5"/>
                    </a:lnTo>
                    <a:lnTo>
                      <a:pt x="28" y="0"/>
                    </a:lnTo>
                    <a:lnTo>
                      <a:pt x="16" y="4"/>
                    </a:lnTo>
                    <a:lnTo>
                      <a:pt x="6" y="17"/>
                    </a:lnTo>
                    <a:lnTo>
                      <a:pt x="0" y="33"/>
                    </a:lnTo>
                    <a:lnTo>
                      <a:pt x="3" y="43"/>
                    </a:lnTo>
                    <a:lnTo>
                      <a:pt x="11" y="51"/>
                    </a:lnTo>
                    <a:lnTo>
                      <a:pt x="25" y="56"/>
                    </a:lnTo>
                    <a:lnTo>
                      <a:pt x="39" y="58"/>
                    </a:lnTo>
                    <a:lnTo>
                      <a:pt x="52" y="58"/>
                    </a:lnTo>
                    <a:lnTo>
                      <a:pt x="62" y="58"/>
                    </a:lnTo>
                    <a:lnTo>
                      <a:pt x="66" y="58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0" name="Freeform 20"/>
              <p:cNvSpPr>
                <a:spLocks/>
              </p:cNvSpPr>
              <p:nvPr/>
            </p:nvSpPr>
            <p:spPr bwMode="auto">
              <a:xfrm>
                <a:off x="3080" y="2269"/>
                <a:ext cx="36" cy="28"/>
              </a:xfrm>
              <a:custGeom>
                <a:avLst/>
                <a:gdLst/>
                <a:ahLst/>
                <a:cxnLst>
                  <a:cxn ang="0">
                    <a:pos x="71" y="10"/>
                  </a:cxn>
                  <a:cxn ang="0">
                    <a:pos x="66" y="0"/>
                  </a:cxn>
                  <a:cxn ang="0">
                    <a:pos x="62" y="0"/>
                  </a:cxn>
                  <a:cxn ang="0">
                    <a:pos x="53" y="0"/>
                  </a:cxn>
                  <a:cxn ang="0">
                    <a:pos x="39" y="0"/>
                  </a:cxn>
                  <a:cxn ang="0">
                    <a:pos x="25" y="2"/>
                  </a:cxn>
                  <a:cxn ang="0">
                    <a:pos x="13" y="7"/>
                  </a:cxn>
                  <a:cxn ang="0">
                    <a:pos x="3" y="15"/>
                  </a:cxn>
                  <a:cxn ang="0">
                    <a:pos x="0" y="25"/>
                  </a:cxn>
                  <a:cxn ang="0">
                    <a:pos x="6" y="42"/>
                  </a:cxn>
                  <a:cxn ang="0">
                    <a:pos x="16" y="54"/>
                  </a:cxn>
                  <a:cxn ang="0">
                    <a:pos x="28" y="57"/>
                  </a:cxn>
                  <a:cxn ang="0">
                    <a:pos x="39" y="53"/>
                  </a:cxn>
                  <a:cxn ang="0">
                    <a:pos x="49" y="44"/>
                  </a:cxn>
                  <a:cxn ang="0">
                    <a:pos x="58" y="33"/>
                  </a:cxn>
                  <a:cxn ang="0">
                    <a:pos x="64" y="22"/>
                  </a:cxn>
                  <a:cxn ang="0">
                    <a:pos x="70" y="14"/>
                  </a:cxn>
                  <a:cxn ang="0">
                    <a:pos x="71" y="10"/>
                  </a:cxn>
                </a:cxnLst>
                <a:rect l="0" t="0" r="r" b="b"/>
                <a:pathLst>
                  <a:path w="71" h="57">
                    <a:moveTo>
                      <a:pt x="71" y="10"/>
                    </a:moveTo>
                    <a:lnTo>
                      <a:pt x="66" y="0"/>
                    </a:lnTo>
                    <a:lnTo>
                      <a:pt x="62" y="0"/>
                    </a:lnTo>
                    <a:lnTo>
                      <a:pt x="53" y="0"/>
                    </a:lnTo>
                    <a:lnTo>
                      <a:pt x="39" y="0"/>
                    </a:lnTo>
                    <a:lnTo>
                      <a:pt x="25" y="2"/>
                    </a:lnTo>
                    <a:lnTo>
                      <a:pt x="13" y="7"/>
                    </a:lnTo>
                    <a:lnTo>
                      <a:pt x="3" y="15"/>
                    </a:lnTo>
                    <a:lnTo>
                      <a:pt x="0" y="25"/>
                    </a:lnTo>
                    <a:lnTo>
                      <a:pt x="6" y="42"/>
                    </a:lnTo>
                    <a:lnTo>
                      <a:pt x="16" y="54"/>
                    </a:lnTo>
                    <a:lnTo>
                      <a:pt x="28" y="57"/>
                    </a:lnTo>
                    <a:lnTo>
                      <a:pt x="39" y="53"/>
                    </a:lnTo>
                    <a:lnTo>
                      <a:pt x="49" y="44"/>
                    </a:lnTo>
                    <a:lnTo>
                      <a:pt x="58" y="33"/>
                    </a:lnTo>
                    <a:lnTo>
                      <a:pt x="64" y="22"/>
                    </a:lnTo>
                    <a:lnTo>
                      <a:pt x="70" y="14"/>
                    </a:lnTo>
                    <a:lnTo>
                      <a:pt x="71" y="1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1" name="Freeform 21"/>
              <p:cNvSpPr>
                <a:spLocks/>
              </p:cNvSpPr>
              <p:nvPr/>
            </p:nvSpPr>
            <p:spPr bwMode="auto">
              <a:xfrm>
                <a:off x="3109" y="2277"/>
                <a:ext cx="26" cy="36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20" y="0"/>
                  </a:cxn>
                  <a:cxn ang="0">
                    <a:pos x="18" y="4"/>
                  </a:cxn>
                  <a:cxn ang="0">
                    <a:pos x="14" y="12"/>
                  </a:cxn>
                  <a:cxn ang="0">
                    <a:pos x="8" y="23"/>
                  </a:cxn>
                  <a:cxn ang="0">
                    <a:pos x="2" y="36"/>
                  </a:cxn>
                  <a:cxn ang="0">
                    <a:pos x="0" y="50"/>
                  </a:cxn>
                  <a:cxn ang="0">
                    <a:pos x="1" y="61"/>
                  </a:cxn>
                  <a:cxn ang="0">
                    <a:pos x="9" y="69"/>
                  </a:cxn>
                  <a:cxn ang="0">
                    <a:pos x="25" y="73"/>
                  </a:cxn>
                  <a:cxn ang="0">
                    <a:pos x="41" y="69"/>
                  </a:cxn>
                  <a:cxn ang="0">
                    <a:pos x="50" y="61"/>
                  </a:cxn>
                  <a:cxn ang="0">
                    <a:pos x="52" y="50"/>
                  </a:cxn>
                  <a:cxn ang="0">
                    <a:pos x="49" y="36"/>
                  </a:cxn>
                  <a:cxn ang="0">
                    <a:pos x="45" y="23"/>
                  </a:cxn>
                  <a:cxn ang="0">
                    <a:pos x="39" y="12"/>
                  </a:cxn>
                  <a:cxn ang="0">
                    <a:pos x="34" y="4"/>
                  </a:cxn>
                  <a:cxn ang="0">
                    <a:pos x="32" y="0"/>
                  </a:cxn>
                </a:cxnLst>
                <a:rect l="0" t="0" r="r" b="b"/>
                <a:pathLst>
                  <a:path w="52" h="73">
                    <a:moveTo>
                      <a:pt x="32" y="0"/>
                    </a:moveTo>
                    <a:lnTo>
                      <a:pt x="20" y="0"/>
                    </a:lnTo>
                    <a:lnTo>
                      <a:pt x="18" y="4"/>
                    </a:lnTo>
                    <a:lnTo>
                      <a:pt x="14" y="12"/>
                    </a:lnTo>
                    <a:lnTo>
                      <a:pt x="8" y="23"/>
                    </a:lnTo>
                    <a:lnTo>
                      <a:pt x="2" y="36"/>
                    </a:lnTo>
                    <a:lnTo>
                      <a:pt x="0" y="50"/>
                    </a:lnTo>
                    <a:lnTo>
                      <a:pt x="1" y="61"/>
                    </a:lnTo>
                    <a:lnTo>
                      <a:pt x="9" y="69"/>
                    </a:lnTo>
                    <a:lnTo>
                      <a:pt x="25" y="73"/>
                    </a:lnTo>
                    <a:lnTo>
                      <a:pt x="41" y="69"/>
                    </a:lnTo>
                    <a:lnTo>
                      <a:pt x="50" y="61"/>
                    </a:lnTo>
                    <a:lnTo>
                      <a:pt x="52" y="50"/>
                    </a:lnTo>
                    <a:lnTo>
                      <a:pt x="49" y="36"/>
                    </a:lnTo>
                    <a:lnTo>
                      <a:pt x="45" y="23"/>
                    </a:lnTo>
                    <a:lnTo>
                      <a:pt x="39" y="12"/>
                    </a:lnTo>
                    <a:lnTo>
                      <a:pt x="34" y="4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2" name="Freeform 22"/>
              <p:cNvSpPr>
                <a:spLocks/>
              </p:cNvSpPr>
              <p:nvPr/>
            </p:nvSpPr>
            <p:spPr bwMode="auto">
              <a:xfrm>
                <a:off x="3129" y="2269"/>
                <a:ext cx="36" cy="2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0"/>
                  </a:cxn>
                  <a:cxn ang="0">
                    <a:pos x="1" y="14"/>
                  </a:cxn>
                  <a:cxn ang="0">
                    <a:pos x="7" y="22"/>
                  </a:cxn>
                  <a:cxn ang="0">
                    <a:pos x="14" y="33"/>
                  </a:cxn>
                  <a:cxn ang="0">
                    <a:pos x="23" y="44"/>
                  </a:cxn>
                  <a:cxn ang="0">
                    <a:pos x="32" y="53"/>
                  </a:cxn>
                  <a:cxn ang="0">
                    <a:pos x="44" y="57"/>
                  </a:cxn>
                  <a:cxn ang="0">
                    <a:pos x="55" y="54"/>
                  </a:cxn>
                  <a:cxn ang="0">
                    <a:pos x="66" y="42"/>
                  </a:cxn>
                  <a:cxn ang="0">
                    <a:pos x="71" y="25"/>
                  </a:cxn>
                  <a:cxn ang="0">
                    <a:pos x="68" y="15"/>
                  </a:cxn>
                  <a:cxn ang="0">
                    <a:pos x="60" y="7"/>
                  </a:cxn>
                  <a:cxn ang="0">
                    <a:pos x="46" y="2"/>
                  </a:cxn>
                  <a:cxn ang="0">
                    <a:pos x="32" y="0"/>
                  </a:cxn>
                  <a:cxn ang="0">
                    <a:pos x="19" y="0"/>
                  </a:cxn>
                  <a:cxn ang="0">
                    <a:pos x="9" y="0"/>
                  </a:cxn>
                  <a:cxn ang="0">
                    <a:pos x="6" y="0"/>
                  </a:cxn>
                </a:cxnLst>
                <a:rect l="0" t="0" r="r" b="b"/>
                <a:pathLst>
                  <a:path w="71" h="57">
                    <a:moveTo>
                      <a:pt x="6" y="0"/>
                    </a:moveTo>
                    <a:lnTo>
                      <a:pt x="0" y="10"/>
                    </a:lnTo>
                    <a:lnTo>
                      <a:pt x="1" y="14"/>
                    </a:lnTo>
                    <a:lnTo>
                      <a:pt x="7" y="22"/>
                    </a:lnTo>
                    <a:lnTo>
                      <a:pt x="14" y="33"/>
                    </a:lnTo>
                    <a:lnTo>
                      <a:pt x="23" y="44"/>
                    </a:lnTo>
                    <a:lnTo>
                      <a:pt x="32" y="53"/>
                    </a:lnTo>
                    <a:lnTo>
                      <a:pt x="44" y="57"/>
                    </a:lnTo>
                    <a:lnTo>
                      <a:pt x="55" y="54"/>
                    </a:lnTo>
                    <a:lnTo>
                      <a:pt x="66" y="42"/>
                    </a:lnTo>
                    <a:lnTo>
                      <a:pt x="71" y="25"/>
                    </a:lnTo>
                    <a:lnTo>
                      <a:pt x="68" y="15"/>
                    </a:lnTo>
                    <a:lnTo>
                      <a:pt x="60" y="7"/>
                    </a:lnTo>
                    <a:lnTo>
                      <a:pt x="46" y="2"/>
                    </a:lnTo>
                    <a:lnTo>
                      <a:pt x="32" y="0"/>
                    </a:lnTo>
                    <a:lnTo>
                      <a:pt x="19" y="0"/>
                    </a:lnTo>
                    <a:lnTo>
                      <a:pt x="9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3" name="Freeform 23"/>
              <p:cNvSpPr>
                <a:spLocks/>
              </p:cNvSpPr>
              <p:nvPr/>
            </p:nvSpPr>
            <p:spPr bwMode="auto">
              <a:xfrm>
                <a:off x="3129" y="2236"/>
                <a:ext cx="36" cy="28"/>
              </a:xfrm>
              <a:custGeom>
                <a:avLst/>
                <a:gdLst/>
                <a:ahLst/>
                <a:cxnLst>
                  <a:cxn ang="0">
                    <a:pos x="0" y="47"/>
                  </a:cxn>
                  <a:cxn ang="0">
                    <a:pos x="6" y="57"/>
                  </a:cxn>
                  <a:cxn ang="0">
                    <a:pos x="9" y="57"/>
                  </a:cxn>
                  <a:cxn ang="0">
                    <a:pos x="19" y="57"/>
                  </a:cxn>
                  <a:cxn ang="0">
                    <a:pos x="32" y="57"/>
                  </a:cxn>
                  <a:cxn ang="0">
                    <a:pos x="46" y="55"/>
                  </a:cxn>
                  <a:cxn ang="0">
                    <a:pos x="59" y="50"/>
                  </a:cxn>
                  <a:cxn ang="0">
                    <a:pos x="68" y="43"/>
                  </a:cxn>
                  <a:cxn ang="0">
                    <a:pos x="71" y="32"/>
                  </a:cxn>
                  <a:cxn ang="0">
                    <a:pos x="66" y="17"/>
                  </a:cxn>
                  <a:cxn ang="0">
                    <a:pos x="55" y="4"/>
                  </a:cxn>
                  <a:cxn ang="0">
                    <a:pos x="44" y="0"/>
                  </a:cxn>
                  <a:cxn ang="0">
                    <a:pos x="32" y="4"/>
                  </a:cxn>
                  <a:cxn ang="0">
                    <a:pos x="23" y="13"/>
                  </a:cxn>
                  <a:cxn ang="0">
                    <a:pos x="14" y="23"/>
                  </a:cxn>
                  <a:cxn ang="0">
                    <a:pos x="7" y="35"/>
                  </a:cxn>
                  <a:cxn ang="0">
                    <a:pos x="1" y="43"/>
                  </a:cxn>
                  <a:cxn ang="0">
                    <a:pos x="0" y="47"/>
                  </a:cxn>
                </a:cxnLst>
                <a:rect l="0" t="0" r="r" b="b"/>
                <a:pathLst>
                  <a:path w="71" h="57">
                    <a:moveTo>
                      <a:pt x="0" y="47"/>
                    </a:moveTo>
                    <a:lnTo>
                      <a:pt x="6" y="57"/>
                    </a:lnTo>
                    <a:lnTo>
                      <a:pt x="9" y="57"/>
                    </a:lnTo>
                    <a:lnTo>
                      <a:pt x="19" y="57"/>
                    </a:lnTo>
                    <a:lnTo>
                      <a:pt x="32" y="57"/>
                    </a:lnTo>
                    <a:lnTo>
                      <a:pt x="46" y="55"/>
                    </a:lnTo>
                    <a:lnTo>
                      <a:pt x="59" y="50"/>
                    </a:lnTo>
                    <a:lnTo>
                      <a:pt x="68" y="43"/>
                    </a:lnTo>
                    <a:lnTo>
                      <a:pt x="71" y="32"/>
                    </a:lnTo>
                    <a:lnTo>
                      <a:pt x="66" y="17"/>
                    </a:lnTo>
                    <a:lnTo>
                      <a:pt x="55" y="4"/>
                    </a:lnTo>
                    <a:lnTo>
                      <a:pt x="44" y="0"/>
                    </a:lnTo>
                    <a:lnTo>
                      <a:pt x="32" y="4"/>
                    </a:lnTo>
                    <a:lnTo>
                      <a:pt x="23" y="13"/>
                    </a:lnTo>
                    <a:lnTo>
                      <a:pt x="14" y="23"/>
                    </a:lnTo>
                    <a:lnTo>
                      <a:pt x="7" y="35"/>
                    </a:lnTo>
                    <a:lnTo>
                      <a:pt x="1" y="43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4" name="Freeform 24"/>
              <p:cNvSpPr>
                <a:spLocks/>
              </p:cNvSpPr>
              <p:nvPr/>
            </p:nvSpPr>
            <p:spPr bwMode="auto">
              <a:xfrm>
                <a:off x="3830" y="3106"/>
                <a:ext cx="12" cy="12"/>
              </a:xfrm>
              <a:custGeom>
                <a:avLst/>
                <a:gdLst/>
                <a:ahLst/>
                <a:cxnLst>
                  <a:cxn ang="0">
                    <a:pos x="11" y="24"/>
                  </a:cxn>
                  <a:cxn ang="0">
                    <a:pos x="7" y="23"/>
                  </a:cxn>
                  <a:cxn ang="0">
                    <a:pos x="3" y="20"/>
                  </a:cxn>
                  <a:cxn ang="0">
                    <a:pos x="1" y="16"/>
                  </a:cxn>
                  <a:cxn ang="0">
                    <a:pos x="0" y="11"/>
                  </a:cxn>
                  <a:cxn ang="0">
                    <a:pos x="1" y="7"/>
                  </a:cxn>
                  <a:cxn ang="0">
                    <a:pos x="3" y="3"/>
                  </a:cxn>
                  <a:cxn ang="0">
                    <a:pos x="7" y="1"/>
                  </a:cxn>
                  <a:cxn ang="0">
                    <a:pos x="11" y="0"/>
                  </a:cxn>
                  <a:cxn ang="0">
                    <a:pos x="16" y="1"/>
                  </a:cxn>
                  <a:cxn ang="0">
                    <a:pos x="20" y="3"/>
                  </a:cxn>
                  <a:cxn ang="0">
                    <a:pos x="23" y="7"/>
                  </a:cxn>
                  <a:cxn ang="0">
                    <a:pos x="24" y="11"/>
                  </a:cxn>
                  <a:cxn ang="0">
                    <a:pos x="23" y="16"/>
                  </a:cxn>
                  <a:cxn ang="0">
                    <a:pos x="20" y="20"/>
                  </a:cxn>
                  <a:cxn ang="0">
                    <a:pos x="16" y="23"/>
                  </a:cxn>
                  <a:cxn ang="0">
                    <a:pos x="11" y="24"/>
                  </a:cxn>
                </a:cxnLst>
                <a:rect l="0" t="0" r="r" b="b"/>
                <a:pathLst>
                  <a:path w="24" h="24">
                    <a:moveTo>
                      <a:pt x="11" y="24"/>
                    </a:moveTo>
                    <a:lnTo>
                      <a:pt x="7" y="23"/>
                    </a:lnTo>
                    <a:lnTo>
                      <a:pt x="3" y="20"/>
                    </a:lnTo>
                    <a:lnTo>
                      <a:pt x="1" y="16"/>
                    </a:lnTo>
                    <a:lnTo>
                      <a:pt x="0" y="11"/>
                    </a:lnTo>
                    <a:lnTo>
                      <a:pt x="1" y="7"/>
                    </a:lnTo>
                    <a:lnTo>
                      <a:pt x="3" y="3"/>
                    </a:lnTo>
                    <a:lnTo>
                      <a:pt x="7" y="1"/>
                    </a:lnTo>
                    <a:lnTo>
                      <a:pt x="11" y="0"/>
                    </a:lnTo>
                    <a:lnTo>
                      <a:pt x="16" y="1"/>
                    </a:lnTo>
                    <a:lnTo>
                      <a:pt x="20" y="3"/>
                    </a:lnTo>
                    <a:lnTo>
                      <a:pt x="23" y="7"/>
                    </a:lnTo>
                    <a:lnTo>
                      <a:pt x="24" y="11"/>
                    </a:lnTo>
                    <a:lnTo>
                      <a:pt x="23" y="16"/>
                    </a:lnTo>
                    <a:lnTo>
                      <a:pt x="20" y="20"/>
                    </a:lnTo>
                    <a:lnTo>
                      <a:pt x="16" y="23"/>
                    </a:lnTo>
                    <a:lnTo>
                      <a:pt x="11" y="24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5" name="Freeform 25"/>
              <p:cNvSpPr>
                <a:spLocks/>
              </p:cNvSpPr>
              <p:nvPr/>
            </p:nvSpPr>
            <p:spPr bwMode="auto">
              <a:xfrm>
                <a:off x="3823" y="3066"/>
                <a:ext cx="26" cy="36"/>
              </a:xfrm>
              <a:custGeom>
                <a:avLst/>
                <a:gdLst/>
                <a:ahLst/>
                <a:cxnLst>
                  <a:cxn ang="0">
                    <a:pos x="19" y="73"/>
                  </a:cxn>
                  <a:cxn ang="0">
                    <a:pos x="32" y="73"/>
                  </a:cxn>
                  <a:cxn ang="0">
                    <a:pos x="34" y="69"/>
                  </a:cxn>
                  <a:cxn ang="0">
                    <a:pos x="39" y="61"/>
                  </a:cxn>
                  <a:cxn ang="0">
                    <a:pos x="45" y="50"/>
                  </a:cxn>
                  <a:cxn ang="0">
                    <a:pos x="50" y="36"/>
                  </a:cxn>
                  <a:cxn ang="0">
                    <a:pos x="53" y="23"/>
                  </a:cxn>
                  <a:cxn ang="0">
                    <a:pos x="50" y="12"/>
                  </a:cxn>
                  <a:cxn ang="0">
                    <a:pos x="42" y="4"/>
                  </a:cxn>
                  <a:cxn ang="0">
                    <a:pos x="26" y="0"/>
                  </a:cxn>
                  <a:cxn ang="0">
                    <a:pos x="10" y="4"/>
                  </a:cxn>
                  <a:cxn ang="0">
                    <a:pos x="1" y="12"/>
                  </a:cxn>
                  <a:cxn ang="0">
                    <a:pos x="0" y="23"/>
                  </a:cxn>
                  <a:cxn ang="0">
                    <a:pos x="2" y="36"/>
                  </a:cxn>
                  <a:cxn ang="0">
                    <a:pos x="7" y="50"/>
                  </a:cxn>
                  <a:cxn ang="0">
                    <a:pos x="12" y="61"/>
                  </a:cxn>
                  <a:cxn ang="0">
                    <a:pos x="17" y="69"/>
                  </a:cxn>
                  <a:cxn ang="0">
                    <a:pos x="19" y="73"/>
                  </a:cxn>
                </a:cxnLst>
                <a:rect l="0" t="0" r="r" b="b"/>
                <a:pathLst>
                  <a:path w="53" h="73">
                    <a:moveTo>
                      <a:pt x="19" y="73"/>
                    </a:moveTo>
                    <a:lnTo>
                      <a:pt x="32" y="73"/>
                    </a:lnTo>
                    <a:lnTo>
                      <a:pt x="34" y="69"/>
                    </a:lnTo>
                    <a:lnTo>
                      <a:pt x="39" y="61"/>
                    </a:lnTo>
                    <a:lnTo>
                      <a:pt x="45" y="50"/>
                    </a:lnTo>
                    <a:lnTo>
                      <a:pt x="50" y="36"/>
                    </a:lnTo>
                    <a:lnTo>
                      <a:pt x="53" y="23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1"/>
                    </a:lnTo>
                    <a:lnTo>
                      <a:pt x="17" y="69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6" name="Freeform 26"/>
              <p:cNvSpPr>
                <a:spLocks/>
              </p:cNvSpPr>
              <p:nvPr/>
            </p:nvSpPr>
            <p:spPr bwMode="auto">
              <a:xfrm>
                <a:off x="3823" y="3066"/>
                <a:ext cx="26" cy="36"/>
              </a:xfrm>
              <a:custGeom>
                <a:avLst/>
                <a:gdLst/>
                <a:ahLst/>
                <a:cxnLst>
                  <a:cxn ang="0">
                    <a:pos x="19" y="73"/>
                  </a:cxn>
                  <a:cxn ang="0">
                    <a:pos x="32" y="73"/>
                  </a:cxn>
                  <a:cxn ang="0">
                    <a:pos x="34" y="69"/>
                  </a:cxn>
                  <a:cxn ang="0">
                    <a:pos x="39" y="61"/>
                  </a:cxn>
                  <a:cxn ang="0">
                    <a:pos x="45" y="50"/>
                  </a:cxn>
                  <a:cxn ang="0">
                    <a:pos x="50" y="36"/>
                  </a:cxn>
                  <a:cxn ang="0">
                    <a:pos x="53" y="23"/>
                  </a:cxn>
                  <a:cxn ang="0">
                    <a:pos x="50" y="12"/>
                  </a:cxn>
                  <a:cxn ang="0">
                    <a:pos x="42" y="4"/>
                  </a:cxn>
                  <a:cxn ang="0">
                    <a:pos x="26" y="0"/>
                  </a:cxn>
                  <a:cxn ang="0">
                    <a:pos x="10" y="4"/>
                  </a:cxn>
                  <a:cxn ang="0">
                    <a:pos x="1" y="12"/>
                  </a:cxn>
                  <a:cxn ang="0">
                    <a:pos x="0" y="23"/>
                  </a:cxn>
                  <a:cxn ang="0">
                    <a:pos x="2" y="36"/>
                  </a:cxn>
                  <a:cxn ang="0">
                    <a:pos x="7" y="50"/>
                  </a:cxn>
                  <a:cxn ang="0">
                    <a:pos x="12" y="61"/>
                  </a:cxn>
                  <a:cxn ang="0">
                    <a:pos x="17" y="69"/>
                  </a:cxn>
                  <a:cxn ang="0">
                    <a:pos x="19" y="73"/>
                  </a:cxn>
                </a:cxnLst>
                <a:rect l="0" t="0" r="r" b="b"/>
                <a:pathLst>
                  <a:path w="53" h="73">
                    <a:moveTo>
                      <a:pt x="19" y="73"/>
                    </a:moveTo>
                    <a:lnTo>
                      <a:pt x="32" y="73"/>
                    </a:lnTo>
                    <a:lnTo>
                      <a:pt x="34" y="69"/>
                    </a:lnTo>
                    <a:lnTo>
                      <a:pt x="39" y="61"/>
                    </a:lnTo>
                    <a:lnTo>
                      <a:pt x="45" y="50"/>
                    </a:lnTo>
                    <a:lnTo>
                      <a:pt x="50" y="36"/>
                    </a:lnTo>
                    <a:lnTo>
                      <a:pt x="53" y="23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1"/>
                    </a:lnTo>
                    <a:lnTo>
                      <a:pt x="17" y="69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7" name="Freeform 27"/>
              <p:cNvSpPr>
                <a:spLocks/>
              </p:cNvSpPr>
              <p:nvPr/>
            </p:nvSpPr>
            <p:spPr bwMode="auto">
              <a:xfrm>
                <a:off x="3793" y="3081"/>
                <a:ext cx="36" cy="29"/>
              </a:xfrm>
              <a:custGeom>
                <a:avLst/>
                <a:gdLst/>
                <a:ahLst/>
                <a:cxnLst>
                  <a:cxn ang="0">
                    <a:pos x="66" y="58"/>
                  </a:cxn>
                  <a:cxn ang="0">
                    <a:pos x="71" y="47"/>
                  </a:cxn>
                  <a:cxn ang="0">
                    <a:pos x="70" y="44"/>
                  </a:cxn>
                  <a:cxn ang="0">
                    <a:pos x="64" y="36"/>
                  </a:cxn>
                  <a:cxn ang="0">
                    <a:pos x="58" y="24"/>
                  </a:cxn>
                  <a:cxn ang="0">
                    <a:pos x="49" y="14"/>
                  </a:cxn>
                  <a:cxn ang="0">
                    <a:pos x="39" y="5"/>
                  </a:cxn>
                  <a:cxn ang="0">
                    <a:pos x="28" y="0"/>
                  </a:cxn>
                  <a:cxn ang="0">
                    <a:pos x="16" y="4"/>
                  </a:cxn>
                  <a:cxn ang="0">
                    <a:pos x="6" y="16"/>
                  </a:cxn>
                  <a:cxn ang="0">
                    <a:pos x="0" y="32"/>
                  </a:cxn>
                  <a:cxn ang="0">
                    <a:pos x="3" y="43"/>
                  </a:cxn>
                  <a:cxn ang="0">
                    <a:pos x="13" y="51"/>
                  </a:cxn>
                  <a:cxn ang="0">
                    <a:pos x="25" y="55"/>
                  </a:cxn>
                  <a:cxn ang="0">
                    <a:pos x="39" y="58"/>
                  </a:cxn>
                  <a:cxn ang="0">
                    <a:pos x="53" y="58"/>
                  </a:cxn>
                  <a:cxn ang="0">
                    <a:pos x="62" y="58"/>
                  </a:cxn>
                  <a:cxn ang="0">
                    <a:pos x="66" y="58"/>
                  </a:cxn>
                </a:cxnLst>
                <a:rect l="0" t="0" r="r" b="b"/>
                <a:pathLst>
                  <a:path w="71" h="58">
                    <a:moveTo>
                      <a:pt x="66" y="58"/>
                    </a:moveTo>
                    <a:lnTo>
                      <a:pt x="71" y="47"/>
                    </a:lnTo>
                    <a:lnTo>
                      <a:pt x="70" y="44"/>
                    </a:lnTo>
                    <a:lnTo>
                      <a:pt x="64" y="36"/>
                    </a:lnTo>
                    <a:lnTo>
                      <a:pt x="58" y="24"/>
                    </a:lnTo>
                    <a:lnTo>
                      <a:pt x="49" y="14"/>
                    </a:lnTo>
                    <a:lnTo>
                      <a:pt x="39" y="5"/>
                    </a:lnTo>
                    <a:lnTo>
                      <a:pt x="28" y="0"/>
                    </a:lnTo>
                    <a:lnTo>
                      <a:pt x="16" y="4"/>
                    </a:lnTo>
                    <a:lnTo>
                      <a:pt x="6" y="16"/>
                    </a:lnTo>
                    <a:lnTo>
                      <a:pt x="0" y="32"/>
                    </a:lnTo>
                    <a:lnTo>
                      <a:pt x="3" y="43"/>
                    </a:lnTo>
                    <a:lnTo>
                      <a:pt x="13" y="51"/>
                    </a:lnTo>
                    <a:lnTo>
                      <a:pt x="25" y="55"/>
                    </a:lnTo>
                    <a:lnTo>
                      <a:pt x="39" y="58"/>
                    </a:lnTo>
                    <a:lnTo>
                      <a:pt x="53" y="58"/>
                    </a:lnTo>
                    <a:lnTo>
                      <a:pt x="62" y="58"/>
                    </a:lnTo>
                    <a:lnTo>
                      <a:pt x="66" y="58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8" name="Freeform 28"/>
              <p:cNvSpPr>
                <a:spLocks/>
              </p:cNvSpPr>
              <p:nvPr/>
            </p:nvSpPr>
            <p:spPr bwMode="auto">
              <a:xfrm>
                <a:off x="3793" y="3114"/>
                <a:ext cx="37" cy="28"/>
              </a:xfrm>
              <a:custGeom>
                <a:avLst/>
                <a:gdLst/>
                <a:ahLst/>
                <a:cxnLst>
                  <a:cxn ang="0">
                    <a:pos x="72" y="10"/>
                  </a:cxn>
                  <a:cxn ang="0">
                    <a:pos x="67" y="0"/>
                  </a:cxn>
                  <a:cxn ang="0">
                    <a:pos x="63" y="0"/>
                  </a:cxn>
                  <a:cxn ang="0">
                    <a:pos x="53" y="0"/>
                  </a:cxn>
                  <a:cxn ang="0">
                    <a:pos x="40" y="0"/>
                  </a:cxn>
                  <a:cxn ang="0">
                    <a:pos x="26" y="2"/>
                  </a:cxn>
                  <a:cxn ang="0">
                    <a:pos x="13" y="7"/>
                  </a:cxn>
                  <a:cxn ang="0">
                    <a:pos x="3" y="15"/>
                  </a:cxn>
                  <a:cxn ang="0">
                    <a:pos x="0" y="25"/>
                  </a:cxn>
                  <a:cxn ang="0">
                    <a:pos x="6" y="41"/>
                  </a:cxn>
                  <a:cxn ang="0">
                    <a:pos x="17" y="54"/>
                  </a:cxn>
                  <a:cxn ang="0">
                    <a:pos x="29" y="56"/>
                  </a:cxn>
                  <a:cxn ang="0">
                    <a:pos x="39" y="53"/>
                  </a:cxn>
                  <a:cxn ang="0">
                    <a:pos x="49" y="44"/>
                  </a:cxn>
                  <a:cxn ang="0">
                    <a:pos x="59" y="33"/>
                  </a:cxn>
                  <a:cxn ang="0">
                    <a:pos x="66" y="22"/>
                  </a:cxn>
                  <a:cxn ang="0">
                    <a:pos x="71" y="14"/>
                  </a:cxn>
                  <a:cxn ang="0">
                    <a:pos x="72" y="10"/>
                  </a:cxn>
                </a:cxnLst>
                <a:rect l="0" t="0" r="r" b="b"/>
                <a:pathLst>
                  <a:path w="72" h="56">
                    <a:moveTo>
                      <a:pt x="72" y="10"/>
                    </a:moveTo>
                    <a:lnTo>
                      <a:pt x="67" y="0"/>
                    </a:lnTo>
                    <a:lnTo>
                      <a:pt x="63" y="0"/>
                    </a:lnTo>
                    <a:lnTo>
                      <a:pt x="53" y="0"/>
                    </a:lnTo>
                    <a:lnTo>
                      <a:pt x="40" y="0"/>
                    </a:lnTo>
                    <a:lnTo>
                      <a:pt x="26" y="2"/>
                    </a:lnTo>
                    <a:lnTo>
                      <a:pt x="13" y="7"/>
                    </a:lnTo>
                    <a:lnTo>
                      <a:pt x="3" y="15"/>
                    </a:lnTo>
                    <a:lnTo>
                      <a:pt x="0" y="25"/>
                    </a:lnTo>
                    <a:lnTo>
                      <a:pt x="6" y="41"/>
                    </a:lnTo>
                    <a:lnTo>
                      <a:pt x="17" y="54"/>
                    </a:lnTo>
                    <a:lnTo>
                      <a:pt x="29" y="56"/>
                    </a:lnTo>
                    <a:lnTo>
                      <a:pt x="39" y="53"/>
                    </a:lnTo>
                    <a:lnTo>
                      <a:pt x="49" y="44"/>
                    </a:lnTo>
                    <a:lnTo>
                      <a:pt x="59" y="33"/>
                    </a:lnTo>
                    <a:lnTo>
                      <a:pt x="66" y="22"/>
                    </a:lnTo>
                    <a:lnTo>
                      <a:pt x="71" y="14"/>
                    </a:lnTo>
                    <a:lnTo>
                      <a:pt x="72" y="1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9" name="Freeform 29"/>
              <p:cNvSpPr>
                <a:spLocks/>
              </p:cNvSpPr>
              <p:nvPr/>
            </p:nvSpPr>
            <p:spPr bwMode="auto">
              <a:xfrm>
                <a:off x="3823" y="3121"/>
                <a:ext cx="26" cy="37"/>
              </a:xfrm>
              <a:custGeom>
                <a:avLst/>
                <a:gdLst/>
                <a:ahLst/>
                <a:cxnLst>
                  <a:cxn ang="0">
                    <a:pos x="33" y="0"/>
                  </a:cxn>
                  <a:cxn ang="0">
                    <a:pos x="20" y="0"/>
                  </a:cxn>
                  <a:cxn ang="0">
                    <a:pos x="18" y="3"/>
                  </a:cxn>
                  <a:cxn ang="0">
                    <a:pos x="13" y="11"/>
                  </a:cxn>
                  <a:cxn ang="0">
                    <a:pos x="8" y="23"/>
                  </a:cxn>
                  <a:cxn ang="0">
                    <a:pos x="3" y="35"/>
                  </a:cxn>
                  <a:cxn ang="0">
                    <a:pos x="0" y="49"/>
                  </a:cxn>
                  <a:cxn ang="0">
                    <a:pos x="2" y="61"/>
                  </a:cxn>
                  <a:cxn ang="0">
                    <a:pos x="10" y="69"/>
                  </a:cxn>
                  <a:cxn ang="0">
                    <a:pos x="26" y="72"/>
                  </a:cxn>
                  <a:cxn ang="0">
                    <a:pos x="42" y="69"/>
                  </a:cxn>
                  <a:cxn ang="0">
                    <a:pos x="51" y="61"/>
                  </a:cxn>
                  <a:cxn ang="0">
                    <a:pos x="53" y="49"/>
                  </a:cxn>
                  <a:cxn ang="0">
                    <a:pos x="50" y="35"/>
                  </a:cxn>
                  <a:cxn ang="0">
                    <a:pos x="46" y="23"/>
                  </a:cxn>
                  <a:cxn ang="0">
                    <a:pos x="40" y="11"/>
                  </a:cxn>
                  <a:cxn ang="0">
                    <a:pos x="35" y="3"/>
                  </a:cxn>
                  <a:cxn ang="0">
                    <a:pos x="33" y="0"/>
                  </a:cxn>
                </a:cxnLst>
                <a:rect l="0" t="0" r="r" b="b"/>
                <a:pathLst>
                  <a:path w="53" h="72">
                    <a:moveTo>
                      <a:pt x="33" y="0"/>
                    </a:moveTo>
                    <a:lnTo>
                      <a:pt x="20" y="0"/>
                    </a:lnTo>
                    <a:lnTo>
                      <a:pt x="18" y="3"/>
                    </a:lnTo>
                    <a:lnTo>
                      <a:pt x="13" y="11"/>
                    </a:lnTo>
                    <a:lnTo>
                      <a:pt x="8" y="23"/>
                    </a:lnTo>
                    <a:lnTo>
                      <a:pt x="3" y="35"/>
                    </a:lnTo>
                    <a:lnTo>
                      <a:pt x="0" y="49"/>
                    </a:lnTo>
                    <a:lnTo>
                      <a:pt x="2" y="61"/>
                    </a:lnTo>
                    <a:lnTo>
                      <a:pt x="10" y="69"/>
                    </a:lnTo>
                    <a:lnTo>
                      <a:pt x="26" y="72"/>
                    </a:lnTo>
                    <a:lnTo>
                      <a:pt x="42" y="69"/>
                    </a:lnTo>
                    <a:lnTo>
                      <a:pt x="51" y="61"/>
                    </a:lnTo>
                    <a:lnTo>
                      <a:pt x="53" y="49"/>
                    </a:lnTo>
                    <a:lnTo>
                      <a:pt x="50" y="35"/>
                    </a:lnTo>
                    <a:lnTo>
                      <a:pt x="46" y="23"/>
                    </a:lnTo>
                    <a:lnTo>
                      <a:pt x="40" y="11"/>
                    </a:lnTo>
                    <a:lnTo>
                      <a:pt x="35" y="3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0" name="Freeform 30"/>
              <p:cNvSpPr>
                <a:spLocks/>
              </p:cNvSpPr>
              <p:nvPr/>
            </p:nvSpPr>
            <p:spPr bwMode="auto">
              <a:xfrm>
                <a:off x="3843" y="3114"/>
                <a:ext cx="36" cy="2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0"/>
                  </a:cxn>
                  <a:cxn ang="0">
                    <a:pos x="1" y="14"/>
                  </a:cxn>
                  <a:cxn ang="0">
                    <a:pos x="7" y="22"/>
                  </a:cxn>
                  <a:cxn ang="0">
                    <a:pos x="14" y="33"/>
                  </a:cxn>
                  <a:cxn ang="0">
                    <a:pos x="23" y="44"/>
                  </a:cxn>
                  <a:cxn ang="0">
                    <a:pos x="32" y="53"/>
                  </a:cxn>
                  <a:cxn ang="0">
                    <a:pos x="44" y="56"/>
                  </a:cxn>
                  <a:cxn ang="0">
                    <a:pos x="55" y="54"/>
                  </a:cxn>
                  <a:cxn ang="0">
                    <a:pos x="66" y="41"/>
                  </a:cxn>
                  <a:cxn ang="0">
                    <a:pos x="71" y="25"/>
                  </a:cxn>
                  <a:cxn ang="0">
                    <a:pos x="68" y="15"/>
                  </a:cxn>
                  <a:cxn ang="0">
                    <a:pos x="59" y="7"/>
                  </a:cxn>
                  <a:cxn ang="0">
                    <a:pos x="46" y="2"/>
                  </a:cxn>
                  <a:cxn ang="0">
                    <a:pos x="32" y="0"/>
                  </a:cxn>
                  <a:cxn ang="0">
                    <a:pos x="20" y="0"/>
                  </a:cxn>
                  <a:cxn ang="0">
                    <a:pos x="9" y="0"/>
                  </a:cxn>
                  <a:cxn ang="0">
                    <a:pos x="6" y="0"/>
                  </a:cxn>
                </a:cxnLst>
                <a:rect l="0" t="0" r="r" b="b"/>
                <a:pathLst>
                  <a:path w="71" h="56">
                    <a:moveTo>
                      <a:pt x="6" y="0"/>
                    </a:moveTo>
                    <a:lnTo>
                      <a:pt x="0" y="10"/>
                    </a:lnTo>
                    <a:lnTo>
                      <a:pt x="1" y="14"/>
                    </a:lnTo>
                    <a:lnTo>
                      <a:pt x="7" y="22"/>
                    </a:lnTo>
                    <a:lnTo>
                      <a:pt x="14" y="33"/>
                    </a:lnTo>
                    <a:lnTo>
                      <a:pt x="23" y="44"/>
                    </a:lnTo>
                    <a:lnTo>
                      <a:pt x="32" y="53"/>
                    </a:lnTo>
                    <a:lnTo>
                      <a:pt x="44" y="56"/>
                    </a:lnTo>
                    <a:lnTo>
                      <a:pt x="55" y="54"/>
                    </a:lnTo>
                    <a:lnTo>
                      <a:pt x="66" y="41"/>
                    </a:lnTo>
                    <a:lnTo>
                      <a:pt x="71" y="25"/>
                    </a:lnTo>
                    <a:lnTo>
                      <a:pt x="68" y="15"/>
                    </a:lnTo>
                    <a:lnTo>
                      <a:pt x="59" y="7"/>
                    </a:lnTo>
                    <a:lnTo>
                      <a:pt x="46" y="2"/>
                    </a:lnTo>
                    <a:lnTo>
                      <a:pt x="32" y="0"/>
                    </a:lnTo>
                    <a:lnTo>
                      <a:pt x="20" y="0"/>
                    </a:lnTo>
                    <a:lnTo>
                      <a:pt x="9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1" name="Freeform 31"/>
              <p:cNvSpPr>
                <a:spLocks/>
              </p:cNvSpPr>
              <p:nvPr/>
            </p:nvSpPr>
            <p:spPr bwMode="auto">
              <a:xfrm>
                <a:off x="3842" y="3081"/>
                <a:ext cx="37" cy="28"/>
              </a:xfrm>
              <a:custGeom>
                <a:avLst/>
                <a:gdLst/>
                <a:ahLst/>
                <a:cxnLst>
                  <a:cxn ang="0">
                    <a:pos x="0" y="46"/>
                  </a:cxn>
                  <a:cxn ang="0">
                    <a:pos x="6" y="57"/>
                  </a:cxn>
                  <a:cxn ang="0">
                    <a:pos x="9" y="57"/>
                  </a:cxn>
                  <a:cxn ang="0">
                    <a:pos x="19" y="57"/>
                  </a:cxn>
                  <a:cxn ang="0">
                    <a:pos x="32" y="57"/>
                  </a:cxn>
                  <a:cxn ang="0">
                    <a:pos x="47" y="54"/>
                  </a:cxn>
                  <a:cxn ang="0">
                    <a:pos x="60" y="50"/>
                  </a:cxn>
                  <a:cxn ang="0">
                    <a:pos x="69" y="43"/>
                  </a:cxn>
                  <a:cxn ang="0">
                    <a:pos x="72" y="31"/>
                  </a:cxn>
                  <a:cxn ang="0">
                    <a:pos x="67" y="16"/>
                  </a:cxn>
                  <a:cxn ang="0">
                    <a:pos x="55" y="4"/>
                  </a:cxn>
                  <a:cxn ang="0">
                    <a:pos x="44" y="0"/>
                  </a:cxn>
                  <a:cxn ang="0">
                    <a:pos x="33" y="4"/>
                  </a:cxn>
                  <a:cxn ang="0">
                    <a:pos x="23" y="13"/>
                  </a:cxn>
                  <a:cxn ang="0">
                    <a:pos x="14" y="23"/>
                  </a:cxn>
                  <a:cxn ang="0">
                    <a:pos x="7" y="35"/>
                  </a:cxn>
                  <a:cxn ang="0">
                    <a:pos x="1" y="43"/>
                  </a:cxn>
                  <a:cxn ang="0">
                    <a:pos x="0" y="46"/>
                  </a:cxn>
                </a:cxnLst>
                <a:rect l="0" t="0" r="r" b="b"/>
                <a:pathLst>
                  <a:path w="72" h="57">
                    <a:moveTo>
                      <a:pt x="0" y="46"/>
                    </a:moveTo>
                    <a:lnTo>
                      <a:pt x="6" y="57"/>
                    </a:lnTo>
                    <a:lnTo>
                      <a:pt x="9" y="57"/>
                    </a:lnTo>
                    <a:lnTo>
                      <a:pt x="19" y="57"/>
                    </a:lnTo>
                    <a:lnTo>
                      <a:pt x="32" y="57"/>
                    </a:lnTo>
                    <a:lnTo>
                      <a:pt x="47" y="54"/>
                    </a:lnTo>
                    <a:lnTo>
                      <a:pt x="60" y="50"/>
                    </a:lnTo>
                    <a:lnTo>
                      <a:pt x="69" y="43"/>
                    </a:lnTo>
                    <a:lnTo>
                      <a:pt x="72" y="31"/>
                    </a:lnTo>
                    <a:lnTo>
                      <a:pt x="67" y="16"/>
                    </a:lnTo>
                    <a:lnTo>
                      <a:pt x="55" y="4"/>
                    </a:lnTo>
                    <a:lnTo>
                      <a:pt x="44" y="0"/>
                    </a:lnTo>
                    <a:lnTo>
                      <a:pt x="33" y="4"/>
                    </a:lnTo>
                    <a:lnTo>
                      <a:pt x="23" y="13"/>
                    </a:lnTo>
                    <a:lnTo>
                      <a:pt x="14" y="23"/>
                    </a:lnTo>
                    <a:lnTo>
                      <a:pt x="7" y="35"/>
                    </a:lnTo>
                    <a:lnTo>
                      <a:pt x="1" y="43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2" name="Freeform 32"/>
              <p:cNvSpPr>
                <a:spLocks/>
              </p:cNvSpPr>
              <p:nvPr/>
            </p:nvSpPr>
            <p:spPr bwMode="auto">
              <a:xfrm>
                <a:off x="3134" y="3087"/>
                <a:ext cx="11" cy="12"/>
              </a:xfrm>
              <a:custGeom>
                <a:avLst/>
                <a:gdLst/>
                <a:ahLst/>
                <a:cxnLst>
                  <a:cxn ang="0">
                    <a:pos x="12" y="24"/>
                  </a:cxn>
                  <a:cxn ang="0">
                    <a:pos x="7" y="23"/>
                  </a:cxn>
                  <a:cxn ang="0">
                    <a:pos x="4" y="20"/>
                  </a:cxn>
                  <a:cxn ang="0">
                    <a:pos x="1" y="17"/>
                  </a:cxn>
                  <a:cxn ang="0">
                    <a:pos x="0" y="12"/>
                  </a:cxn>
                  <a:cxn ang="0">
                    <a:pos x="1" y="8"/>
                  </a:cxn>
                  <a:cxn ang="0">
                    <a:pos x="4" y="3"/>
                  </a:cxn>
                  <a:cxn ang="0">
                    <a:pos x="7" y="1"/>
                  </a:cxn>
                  <a:cxn ang="0">
                    <a:pos x="12" y="0"/>
                  </a:cxn>
                  <a:cxn ang="0">
                    <a:pos x="16" y="1"/>
                  </a:cxn>
                  <a:cxn ang="0">
                    <a:pos x="20" y="3"/>
                  </a:cxn>
                  <a:cxn ang="0">
                    <a:pos x="22" y="8"/>
                  </a:cxn>
                  <a:cxn ang="0">
                    <a:pos x="23" y="12"/>
                  </a:cxn>
                  <a:cxn ang="0">
                    <a:pos x="22" y="17"/>
                  </a:cxn>
                  <a:cxn ang="0">
                    <a:pos x="20" y="20"/>
                  </a:cxn>
                  <a:cxn ang="0">
                    <a:pos x="16" y="23"/>
                  </a:cxn>
                  <a:cxn ang="0">
                    <a:pos x="12" y="24"/>
                  </a:cxn>
                </a:cxnLst>
                <a:rect l="0" t="0" r="r" b="b"/>
                <a:pathLst>
                  <a:path w="23" h="24">
                    <a:moveTo>
                      <a:pt x="12" y="24"/>
                    </a:moveTo>
                    <a:lnTo>
                      <a:pt x="7" y="23"/>
                    </a:lnTo>
                    <a:lnTo>
                      <a:pt x="4" y="20"/>
                    </a:lnTo>
                    <a:lnTo>
                      <a:pt x="1" y="17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4" y="3"/>
                    </a:lnTo>
                    <a:lnTo>
                      <a:pt x="7" y="1"/>
                    </a:lnTo>
                    <a:lnTo>
                      <a:pt x="12" y="0"/>
                    </a:lnTo>
                    <a:lnTo>
                      <a:pt x="16" y="1"/>
                    </a:lnTo>
                    <a:lnTo>
                      <a:pt x="20" y="3"/>
                    </a:lnTo>
                    <a:lnTo>
                      <a:pt x="22" y="8"/>
                    </a:lnTo>
                    <a:lnTo>
                      <a:pt x="23" y="12"/>
                    </a:lnTo>
                    <a:lnTo>
                      <a:pt x="22" y="17"/>
                    </a:lnTo>
                    <a:lnTo>
                      <a:pt x="20" y="20"/>
                    </a:lnTo>
                    <a:lnTo>
                      <a:pt x="16" y="23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3" name="Freeform 33"/>
              <p:cNvSpPr>
                <a:spLocks/>
              </p:cNvSpPr>
              <p:nvPr/>
            </p:nvSpPr>
            <p:spPr bwMode="auto">
              <a:xfrm>
                <a:off x="3126" y="3048"/>
                <a:ext cx="26" cy="36"/>
              </a:xfrm>
              <a:custGeom>
                <a:avLst/>
                <a:gdLst/>
                <a:ahLst/>
                <a:cxnLst>
                  <a:cxn ang="0">
                    <a:pos x="20" y="73"/>
                  </a:cxn>
                  <a:cxn ang="0">
                    <a:pos x="31" y="73"/>
                  </a:cxn>
                  <a:cxn ang="0">
                    <a:pos x="34" y="69"/>
                  </a:cxn>
                  <a:cxn ang="0">
                    <a:pos x="38" y="61"/>
                  </a:cxn>
                  <a:cxn ang="0">
                    <a:pos x="44" y="50"/>
                  </a:cxn>
                  <a:cxn ang="0">
                    <a:pos x="50" y="36"/>
                  </a:cxn>
                  <a:cxn ang="0">
                    <a:pos x="52" y="23"/>
                  </a:cxn>
                  <a:cxn ang="0">
                    <a:pos x="51" y="12"/>
                  </a:cxn>
                  <a:cxn ang="0">
                    <a:pos x="43" y="4"/>
                  </a:cxn>
                  <a:cxn ang="0">
                    <a:pos x="27" y="0"/>
                  </a:cxn>
                  <a:cxn ang="0">
                    <a:pos x="10" y="4"/>
                  </a:cxn>
                  <a:cxn ang="0">
                    <a:pos x="1" y="12"/>
                  </a:cxn>
                  <a:cxn ang="0">
                    <a:pos x="0" y="23"/>
                  </a:cxn>
                  <a:cxn ang="0">
                    <a:pos x="2" y="36"/>
                  </a:cxn>
                  <a:cxn ang="0">
                    <a:pos x="7" y="50"/>
                  </a:cxn>
                  <a:cxn ang="0">
                    <a:pos x="13" y="61"/>
                  </a:cxn>
                  <a:cxn ang="0">
                    <a:pos x="17" y="69"/>
                  </a:cxn>
                  <a:cxn ang="0">
                    <a:pos x="20" y="73"/>
                  </a:cxn>
                </a:cxnLst>
                <a:rect l="0" t="0" r="r" b="b"/>
                <a:pathLst>
                  <a:path w="52" h="73">
                    <a:moveTo>
                      <a:pt x="20" y="73"/>
                    </a:moveTo>
                    <a:lnTo>
                      <a:pt x="31" y="73"/>
                    </a:lnTo>
                    <a:lnTo>
                      <a:pt x="34" y="69"/>
                    </a:lnTo>
                    <a:lnTo>
                      <a:pt x="38" y="61"/>
                    </a:lnTo>
                    <a:lnTo>
                      <a:pt x="44" y="50"/>
                    </a:lnTo>
                    <a:lnTo>
                      <a:pt x="50" y="36"/>
                    </a:lnTo>
                    <a:lnTo>
                      <a:pt x="52" y="23"/>
                    </a:lnTo>
                    <a:lnTo>
                      <a:pt x="51" y="12"/>
                    </a:lnTo>
                    <a:lnTo>
                      <a:pt x="43" y="4"/>
                    </a:lnTo>
                    <a:lnTo>
                      <a:pt x="27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3" y="61"/>
                    </a:lnTo>
                    <a:lnTo>
                      <a:pt x="17" y="69"/>
                    </a:lnTo>
                    <a:lnTo>
                      <a:pt x="20" y="7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4" name="Freeform 34"/>
              <p:cNvSpPr>
                <a:spLocks/>
              </p:cNvSpPr>
              <p:nvPr/>
            </p:nvSpPr>
            <p:spPr bwMode="auto">
              <a:xfrm>
                <a:off x="3126" y="3048"/>
                <a:ext cx="26" cy="36"/>
              </a:xfrm>
              <a:custGeom>
                <a:avLst/>
                <a:gdLst/>
                <a:ahLst/>
                <a:cxnLst>
                  <a:cxn ang="0">
                    <a:pos x="20" y="73"/>
                  </a:cxn>
                  <a:cxn ang="0">
                    <a:pos x="31" y="73"/>
                  </a:cxn>
                  <a:cxn ang="0">
                    <a:pos x="34" y="69"/>
                  </a:cxn>
                  <a:cxn ang="0">
                    <a:pos x="38" y="61"/>
                  </a:cxn>
                  <a:cxn ang="0">
                    <a:pos x="44" y="50"/>
                  </a:cxn>
                  <a:cxn ang="0">
                    <a:pos x="50" y="36"/>
                  </a:cxn>
                  <a:cxn ang="0">
                    <a:pos x="52" y="23"/>
                  </a:cxn>
                  <a:cxn ang="0">
                    <a:pos x="51" y="12"/>
                  </a:cxn>
                  <a:cxn ang="0">
                    <a:pos x="43" y="4"/>
                  </a:cxn>
                  <a:cxn ang="0">
                    <a:pos x="27" y="0"/>
                  </a:cxn>
                  <a:cxn ang="0">
                    <a:pos x="10" y="4"/>
                  </a:cxn>
                  <a:cxn ang="0">
                    <a:pos x="1" y="12"/>
                  </a:cxn>
                  <a:cxn ang="0">
                    <a:pos x="0" y="23"/>
                  </a:cxn>
                  <a:cxn ang="0">
                    <a:pos x="2" y="36"/>
                  </a:cxn>
                  <a:cxn ang="0">
                    <a:pos x="7" y="50"/>
                  </a:cxn>
                  <a:cxn ang="0">
                    <a:pos x="13" y="61"/>
                  </a:cxn>
                  <a:cxn ang="0">
                    <a:pos x="17" y="69"/>
                  </a:cxn>
                  <a:cxn ang="0">
                    <a:pos x="20" y="73"/>
                  </a:cxn>
                </a:cxnLst>
                <a:rect l="0" t="0" r="r" b="b"/>
                <a:pathLst>
                  <a:path w="52" h="73">
                    <a:moveTo>
                      <a:pt x="20" y="73"/>
                    </a:moveTo>
                    <a:lnTo>
                      <a:pt x="31" y="73"/>
                    </a:lnTo>
                    <a:lnTo>
                      <a:pt x="34" y="69"/>
                    </a:lnTo>
                    <a:lnTo>
                      <a:pt x="38" y="61"/>
                    </a:lnTo>
                    <a:lnTo>
                      <a:pt x="44" y="50"/>
                    </a:lnTo>
                    <a:lnTo>
                      <a:pt x="50" y="36"/>
                    </a:lnTo>
                    <a:lnTo>
                      <a:pt x="52" y="23"/>
                    </a:lnTo>
                    <a:lnTo>
                      <a:pt x="51" y="12"/>
                    </a:lnTo>
                    <a:lnTo>
                      <a:pt x="43" y="4"/>
                    </a:lnTo>
                    <a:lnTo>
                      <a:pt x="27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3" y="61"/>
                    </a:lnTo>
                    <a:lnTo>
                      <a:pt x="17" y="69"/>
                    </a:lnTo>
                    <a:lnTo>
                      <a:pt x="20" y="7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5" name="Freeform 35"/>
              <p:cNvSpPr>
                <a:spLocks/>
              </p:cNvSpPr>
              <p:nvPr/>
            </p:nvSpPr>
            <p:spPr bwMode="auto">
              <a:xfrm>
                <a:off x="3097" y="3063"/>
                <a:ext cx="35" cy="28"/>
              </a:xfrm>
              <a:custGeom>
                <a:avLst/>
                <a:gdLst/>
                <a:ahLst/>
                <a:cxnLst>
                  <a:cxn ang="0">
                    <a:pos x="66" y="58"/>
                  </a:cxn>
                  <a:cxn ang="0">
                    <a:pos x="72" y="47"/>
                  </a:cxn>
                  <a:cxn ang="0">
                    <a:pos x="71" y="44"/>
                  </a:cxn>
                  <a:cxn ang="0">
                    <a:pos x="65" y="36"/>
                  </a:cxn>
                  <a:cxn ang="0">
                    <a:pos x="58" y="24"/>
                  </a:cxn>
                  <a:cxn ang="0">
                    <a:pos x="50" y="14"/>
                  </a:cxn>
                  <a:cxn ang="0">
                    <a:pos x="40" y="5"/>
                  </a:cxn>
                  <a:cxn ang="0">
                    <a:pos x="28" y="0"/>
                  </a:cxn>
                  <a:cxn ang="0">
                    <a:pos x="16" y="3"/>
                  </a:cxn>
                  <a:cxn ang="0">
                    <a:pos x="6" y="15"/>
                  </a:cxn>
                  <a:cxn ang="0">
                    <a:pos x="0" y="31"/>
                  </a:cxn>
                  <a:cxn ang="0">
                    <a:pos x="4" y="43"/>
                  </a:cxn>
                  <a:cxn ang="0">
                    <a:pos x="12" y="51"/>
                  </a:cxn>
                  <a:cxn ang="0">
                    <a:pos x="26" y="56"/>
                  </a:cxn>
                  <a:cxn ang="0">
                    <a:pos x="40" y="58"/>
                  </a:cxn>
                  <a:cxn ang="0">
                    <a:pos x="52" y="58"/>
                  </a:cxn>
                  <a:cxn ang="0">
                    <a:pos x="63" y="58"/>
                  </a:cxn>
                  <a:cxn ang="0">
                    <a:pos x="66" y="58"/>
                  </a:cxn>
                </a:cxnLst>
                <a:rect l="0" t="0" r="r" b="b"/>
                <a:pathLst>
                  <a:path w="72" h="58">
                    <a:moveTo>
                      <a:pt x="66" y="58"/>
                    </a:moveTo>
                    <a:lnTo>
                      <a:pt x="72" y="47"/>
                    </a:lnTo>
                    <a:lnTo>
                      <a:pt x="71" y="44"/>
                    </a:lnTo>
                    <a:lnTo>
                      <a:pt x="65" y="36"/>
                    </a:lnTo>
                    <a:lnTo>
                      <a:pt x="58" y="24"/>
                    </a:lnTo>
                    <a:lnTo>
                      <a:pt x="50" y="14"/>
                    </a:lnTo>
                    <a:lnTo>
                      <a:pt x="40" y="5"/>
                    </a:lnTo>
                    <a:lnTo>
                      <a:pt x="28" y="0"/>
                    </a:lnTo>
                    <a:lnTo>
                      <a:pt x="16" y="3"/>
                    </a:lnTo>
                    <a:lnTo>
                      <a:pt x="6" y="15"/>
                    </a:lnTo>
                    <a:lnTo>
                      <a:pt x="0" y="31"/>
                    </a:lnTo>
                    <a:lnTo>
                      <a:pt x="4" y="43"/>
                    </a:lnTo>
                    <a:lnTo>
                      <a:pt x="12" y="51"/>
                    </a:lnTo>
                    <a:lnTo>
                      <a:pt x="26" y="56"/>
                    </a:lnTo>
                    <a:lnTo>
                      <a:pt x="40" y="58"/>
                    </a:lnTo>
                    <a:lnTo>
                      <a:pt x="52" y="58"/>
                    </a:lnTo>
                    <a:lnTo>
                      <a:pt x="63" y="58"/>
                    </a:lnTo>
                    <a:lnTo>
                      <a:pt x="66" y="58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6" name="Freeform 36"/>
              <p:cNvSpPr>
                <a:spLocks/>
              </p:cNvSpPr>
              <p:nvPr/>
            </p:nvSpPr>
            <p:spPr bwMode="auto">
              <a:xfrm>
                <a:off x="3097" y="3095"/>
                <a:ext cx="35" cy="29"/>
              </a:xfrm>
              <a:custGeom>
                <a:avLst/>
                <a:gdLst/>
                <a:ahLst/>
                <a:cxnLst>
                  <a:cxn ang="0">
                    <a:pos x="72" y="10"/>
                  </a:cxn>
                  <a:cxn ang="0">
                    <a:pos x="66" y="0"/>
                  </a:cxn>
                  <a:cxn ang="0">
                    <a:pos x="63" y="0"/>
                  </a:cxn>
                  <a:cxn ang="0">
                    <a:pos x="53" y="0"/>
                  </a:cxn>
                  <a:cxn ang="0">
                    <a:pos x="40" y="0"/>
                  </a:cxn>
                  <a:cxn ang="0">
                    <a:pos x="26" y="2"/>
                  </a:cxn>
                  <a:cxn ang="0">
                    <a:pos x="13" y="7"/>
                  </a:cxn>
                  <a:cxn ang="0">
                    <a:pos x="4" y="14"/>
                  </a:cxn>
                  <a:cxn ang="0">
                    <a:pos x="0" y="25"/>
                  </a:cxn>
                  <a:cxn ang="0">
                    <a:pos x="6" y="40"/>
                  </a:cxn>
                  <a:cxn ang="0">
                    <a:pos x="16" y="53"/>
                  </a:cxn>
                  <a:cxn ang="0">
                    <a:pos x="28" y="56"/>
                  </a:cxn>
                  <a:cxn ang="0">
                    <a:pos x="40" y="53"/>
                  </a:cxn>
                  <a:cxn ang="0">
                    <a:pos x="50" y="44"/>
                  </a:cxn>
                  <a:cxn ang="0">
                    <a:pos x="58" y="33"/>
                  </a:cxn>
                  <a:cxn ang="0">
                    <a:pos x="65" y="22"/>
                  </a:cxn>
                  <a:cxn ang="0">
                    <a:pos x="71" y="14"/>
                  </a:cxn>
                  <a:cxn ang="0">
                    <a:pos x="72" y="10"/>
                  </a:cxn>
                </a:cxnLst>
                <a:rect l="0" t="0" r="r" b="b"/>
                <a:pathLst>
                  <a:path w="72" h="56">
                    <a:moveTo>
                      <a:pt x="72" y="10"/>
                    </a:moveTo>
                    <a:lnTo>
                      <a:pt x="66" y="0"/>
                    </a:lnTo>
                    <a:lnTo>
                      <a:pt x="63" y="0"/>
                    </a:lnTo>
                    <a:lnTo>
                      <a:pt x="53" y="0"/>
                    </a:lnTo>
                    <a:lnTo>
                      <a:pt x="40" y="0"/>
                    </a:lnTo>
                    <a:lnTo>
                      <a:pt x="26" y="2"/>
                    </a:lnTo>
                    <a:lnTo>
                      <a:pt x="13" y="7"/>
                    </a:lnTo>
                    <a:lnTo>
                      <a:pt x="4" y="14"/>
                    </a:lnTo>
                    <a:lnTo>
                      <a:pt x="0" y="25"/>
                    </a:lnTo>
                    <a:lnTo>
                      <a:pt x="6" y="40"/>
                    </a:lnTo>
                    <a:lnTo>
                      <a:pt x="16" y="53"/>
                    </a:lnTo>
                    <a:lnTo>
                      <a:pt x="28" y="56"/>
                    </a:lnTo>
                    <a:lnTo>
                      <a:pt x="40" y="53"/>
                    </a:lnTo>
                    <a:lnTo>
                      <a:pt x="50" y="44"/>
                    </a:lnTo>
                    <a:lnTo>
                      <a:pt x="58" y="33"/>
                    </a:lnTo>
                    <a:lnTo>
                      <a:pt x="65" y="22"/>
                    </a:lnTo>
                    <a:lnTo>
                      <a:pt x="71" y="14"/>
                    </a:lnTo>
                    <a:lnTo>
                      <a:pt x="72" y="1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7" name="Freeform 37"/>
              <p:cNvSpPr>
                <a:spLocks/>
              </p:cNvSpPr>
              <p:nvPr/>
            </p:nvSpPr>
            <p:spPr bwMode="auto">
              <a:xfrm>
                <a:off x="3126" y="3102"/>
                <a:ext cx="27" cy="37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21" y="0"/>
                  </a:cxn>
                  <a:cxn ang="0">
                    <a:pos x="19" y="3"/>
                  </a:cxn>
                  <a:cxn ang="0">
                    <a:pos x="14" y="11"/>
                  </a:cxn>
                  <a:cxn ang="0">
                    <a:pos x="8" y="23"/>
                  </a:cxn>
                  <a:cxn ang="0">
                    <a:pos x="2" y="35"/>
                  </a:cxn>
                  <a:cxn ang="0">
                    <a:pos x="0" y="49"/>
                  </a:cxn>
                  <a:cxn ang="0">
                    <a:pos x="2" y="61"/>
                  </a:cxn>
                  <a:cxn ang="0">
                    <a:pos x="10" y="69"/>
                  </a:cxn>
                  <a:cxn ang="0">
                    <a:pos x="27" y="72"/>
                  </a:cxn>
                  <a:cxn ang="0">
                    <a:pos x="43" y="69"/>
                  </a:cxn>
                  <a:cxn ang="0">
                    <a:pos x="51" y="61"/>
                  </a:cxn>
                  <a:cxn ang="0">
                    <a:pos x="53" y="49"/>
                  </a:cxn>
                  <a:cxn ang="0">
                    <a:pos x="51" y="35"/>
                  </a:cxn>
                  <a:cxn ang="0">
                    <a:pos x="45" y="23"/>
                  </a:cxn>
                  <a:cxn ang="0">
                    <a:pos x="39" y="11"/>
                  </a:cxn>
                  <a:cxn ang="0">
                    <a:pos x="35" y="3"/>
                  </a:cxn>
                  <a:cxn ang="0">
                    <a:pos x="32" y="0"/>
                  </a:cxn>
                </a:cxnLst>
                <a:rect l="0" t="0" r="r" b="b"/>
                <a:pathLst>
                  <a:path w="53" h="72">
                    <a:moveTo>
                      <a:pt x="32" y="0"/>
                    </a:moveTo>
                    <a:lnTo>
                      <a:pt x="21" y="0"/>
                    </a:lnTo>
                    <a:lnTo>
                      <a:pt x="19" y="3"/>
                    </a:lnTo>
                    <a:lnTo>
                      <a:pt x="14" y="11"/>
                    </a:lnTo>
                    <a:lnTo>
                      <a:pt x="8" y="23"/>
                    </a:lnTo>
                    <a:lnTo>
                      <a:pt x="2" y="35"/>
                    </a:lnTo>
                    <a:lnTo>
                      <a:pt x="0" y="49"/>
                    </a:lnTo>
                    <a:lnTo>
                      <a:pt x="2" y="61"/>
                    </a:lnTo>
                    <a:lnTo>
                      <a:pt x="10" y="69"/>
                    </a:lnTo>
                    <a:lnTo>
                      <a:pt x="27" y="72"/>
                    </a:lnTo>
                    <a:lnTo>
                      <a:pt x="43" y="69"/>
                    </a:lnTo>
                    <a:lnTo>
                      <a:pt x="51" y="61"/>
                    </a:lnTo>
                    <a:lnTo>
                      <a:pt x="53" y="49"/>
                    </a:lnTo>
                    <a:lnTo>
                      <a:pt x="51" y="35"/>
                    </a:lnTo>
                    <a:lnTo>
                      <a:pt x="45" y="23"/>
                    </a:lnTo>
                    <a:lnTo>
                      <a:pt x="39" y="11"/>
                    </a:lnTo>
                    <a:lnTo>
                      <a:pt x="35" y="3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8" name="Freeform 38"/>
              <p:cNvSpPr>
                <a:spLocks/>
              </p:cNvSpPr>
              <p:nvPr/>
            </p:nvSpPr>
            <p:spPr bwMode="auto">
              <a:xfrm>
                <a:off x="3146" y="3095"/>
                <a:ext cx="35" cy="29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0"/>
                  </a:cxn>
                  <a:cxn ang="0">
                    <a:pos x="1" y="14"/>
                  </a:cxn>
                  <a:cxn ang="0">
                    <a:pos x="7" y="22"/>
                  </a:cxn>
                  <a:cxn ang="0">
                    <a:pos x="14" y="33"/>
                  </a:cxn>
                  <a:cxn ang="0">
                    <a:pos x="23" y="43"/>
                  </a:cxn>
                  <a:cxn ang="0">
                    <a:pos x="33" y="53"/>
                  </a:cxn>
                  <a:cxn ang="0">
                    <a:pos x="44" y="57"/>
                  </a:cxn>
                  <a:cxn ang="0">
                    <a:pos x="56" y="55"/>
                  </a:cxn>
                  <a:cxn ang="0">
                    <a:pos x="66" y="42"/>
                  </a:cxn>
                  <a:cxn ang="0">
                    <a:pos x="72" y="26"/>
                  </a:cxn>
                  <a:cxn ang="0">
                    <a:pos x="68" y="15"/>
                  </a:cxn>
                  <a:cxn ang="0">
                    <a:pos x="60" y="7"/>
                  </a:cxn>
                  <a:cxn ang="0">
                    <a:pos x="46" y="2"/>
                  </a:cxn>
                  <a:cxn ang="0">
                    <a:pos x="33" y="0"/>
                  </a:cxn>
                  <a:cxn ang="0">
                    <a:pos x="20" y="0"/>
                  </a:cxn>
                  <a:cxn ang="0">
                    <a:pos x="9" y="0"/>
                  </a:cxn>
                  <a:cxn ang="0">
                    <a:pos x="6" y="0"/>
                  </a:cxn>
                </a:cxnLst>
                <a:rect l="0" t="0" r="r" b="b"/>
                <a:pathLst>
                  <a:path w="72" h="57">
                    <a:moveTo>
                      <a:pt x="6" y="0"/>
                    </a:moveTo>
                    <a:lnTo>
                      <a:pt x="0" y="10"/>
                    </a:lnTo>
                    <a:lnTo>
                      <a:pt x="1" y="14"/>
                    </a:lnTo>
                    <a:lnTo>
                      <a:pt x="7" y="22"/>
                    </a:lnTo>
                    <a:lnTo>
                      <a:pt x="14" y="33"/>
                    </a:lnTo>
                    <a:lnTo>
                      <a:pt x="23" y="43"/>
                    </a:lnTo>
                    <a:lnTo>
                      <a:pt x="33" y="53"/>
                    </a:lnTo>
                    <a:lnTo>
                      <a:pt x="44" y="57"/>
                    </a:lnTo>
                    <a:lnTo>
                      <a:pt x="56" y="55"/>
                    </a:lnTo>
                    <a:lnTo>
                      <a:pt x="66" y="42"/>
                    </a:lnTo>
                    <a:lnTo>
                      <a:pt x="72" y="26"/>
                    </a:lnTo>
                    <a:lnTo>
                      <a:pt x="68" y="15"/>
                    </a:lnTo>
                    <a:lnTo>
                      <a:pt x="60" y="7"/>
                    </a:lnTo>
                    <a:lnTo>
                      <a:pt x="46" y="2"/>
                    </a:lnTo>
                    <a:lnTo>
                      <a:pt x="33" y="0"/>
                    </a:lnTo>
                    <a:lnTo>
                      <a:pt x="20" y="0"/>
                    </a:lnTo>
                    <a:lnTo>
                      <a:pt x="9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9" name="Freeform 39"/>
              <p:cNvSpPr>
                <a:spLocks/>
              </p:cNvSpPr>
              <p:nvPr/>
            </p:nvSpPr>
            <p:spPr bwMode="auto">
              <a:xfrm>
                <a:off x="3146" y="3062"/>
                <a:ext cx="35" cy="29"/>
              </a:xfrm>
              <a:custGeom>
                <a:avLst/>
                <a:gdLst/>
                <a:ahLst/>
                <a:cxnLst>
                  <a:cxn ang="0">
                    <a:pos x="0" y="47"/>
                  </a:cxn>
                  <a:cxn ang="0">
                    <a:pos x="6" y="58"/>
                  </a:cxn>
                  <a:cxn ang="0">
                    <a:pos x="9" y="58"/>
                  </a:cxn>
                  <a:cxn ang="0">
                    <a:pos x="20" y="58"/>
                  </a:cxn>
                  <a:cxn ang="0">
                    <a:pos x="33" y="58"/>
                  </a:cxn>
                  <a:cxn ang="0">
                    <a:pos x="46" y="55"/>
                  </a:cxn>
                  <a:cxn ang="0">
                    <a:pos x="59" y="51"/>
                  </a:cxn>
                  <a:cxn ang="0">
                    <a:pos x="68" y="43"/>
                  </a:cxn>
                  <a:cxn ang="0">
                    <a:pos x="72" y="32"/>
                  </a:cxn>
                  <a:cxn ang="0">
                    <a:pos x="66" y="16"/>
                  </a:cxn>
                  <a:cxn ang="0">
                    <a:pos x="56" y="4"/>
                  </a:cxn>
                  <a:cxn ang="0">
                    <a:pos x="44" y="0"/>
                  </a:cxn>
                  <a:cxn ang="0">
                    <a:pos x="33" y="5"/>
                  </a:cxn>
                  <a:cxn ang="0">
                    <a:pos x="23" y="14"/>
                  </a:cxn>
                  <a:cxn ang="0">
                    <a:pos x="14" y="24"/>
                  </a:cxn>
                  <a:cxn ang="0">
                    <a:pos x="7" y="36"/>
                  </a:cxn>
                  <a:cxn ang="0">
                    <a:pos x="1" y="44"/>
                  </a:cxn>
                  <a:cxn ang="0">
                    <a:pos x="0" y="47"/>
                  </a:cxn>
                </a:cxnLst>
                <a:rect l="0" t="0" r="r" b="b"/>
                <a:pathLst>
                  <a:path w="72" h="58">
                    <a:moveTo>
                      <a:pt x="0" y="47"/>
                    </a:moveTo>
                    <a:lnTo>
                      <a:pt x="6" y="58"/>
                    </a:lnTo>
                    <a:lnTo>
                      <a:pt x="9" y="58"/>
                    </a:lnTo>
                    <a:lnTo>
                      <a:pt x="20" y="58"/>
                    </a:lnTo>
                    <a:lnTo>
                      <a:pt x="33" y="58"/>
                    </a:lnTo>
                    <a:lnTo>
                      <a:pt x="46" y="55"/>
                    </a:lnTo>
                    <a:lnTo>
                      <a:pt x="59" y="51"/>
                    </a:lnTo>
                    <a:lnTo>
                      <a:pt x="68" y="43"/>
                    </a:lnTo>
                    <a:lnTo>
                      <a:pt x="72" y="32"/>
                    </a:lnTo>
                    <a:lnTo>
                      <a:pt x="66" y="16"/>
                    </a:lnTo>
                    <a:lnTo>
                      <a:pt x="56" y="4"/>
                    </a:lnTo>
                    <a:lnTo>
                      <a:pt x="44" y="0"/>
                    </a:lnTo>
                    <a:lnTo>
                      <a:pt x="33" y="5"/>
                    </a:lnTo>
                    <a:lnTo>
                      <a:pt x="23" y="14"/>
                    </a:lnTo>
                    <a:lnTo>
                      <a:pt x="14" y="24"/>
                    </a:lnTo>
                    <a:lnTo>
                      <a:pt x="7" y="36"/>
                    </a:lnTo>
                    <a:lnTo>
                      <a:pt x="1" y="44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0" name="Freeform 40"/>
              <p:cNvSpPr>
                <a:spLocks/>
              </p:cNvSpPr>
              <p:nvPr/>
            </p:nvSpPr>
            <p:spPr bwMode="auto">
              <a:xfrm>
                <a:off x="2933" y="2482"/>
                <a:ext cx="72" cy="84"/>
              </a:xfrm>
              <a:custGeom>
                <a:avLst/>
                <a:gdLst/>
                <a:ahLst/>
                <a:cxnLst>
                  <a:cxn ang="0">
                    <a:pos x="144" y="0"/>
                  </a:cxn>
                  <a:cxn ang="0">
                    <a:pos x="143" y="28"/>
                  </a:cxn>
                  <a:cxn ang="0">
                    <a:pos x="138" y="57"/>
                  </a:cxn>
                  <a:cxn ang="0">
                    <a:pos x="129" y="84"/>
                  </a:cxn>
                  <a:cxn ang="0">
                    <a:pos x="116" y="111"/>
                  </a:cxn>
                  <a:cxn ang="0">
                    <a:pos x="100" y="135"/>
                  </a:cxn>
                  <a:cxn ang="0">
                    <a:pos x="82" y="152"/>
                  </a:cxn>
                  <a:cxn ang="0">
                    <a:pos x="60" y="164"/>
                  </a:cxn>
                  <a:cxn ang="0">
                    <a:pos x="36" y="167"/>
                  </a:cxn>
                  <a:cxn ang="0">
                    <a:pos x="16" y="163"/>
                  </a:cxn>
                  <a:cxn ang="0">
                    <a:pos x="5" y="152"/>
                  </a:cxn>
                  <a:cxn ang="0">
                    <a:pos x="0" y="140"/>
                  </a:cxn>
                  <a:cxn ang="0">
                    <a:pos x="2" y="123"/>
                  </a:cxn>
                  <a:cxn ang="0">
                    <a:pos x="12" y="109"/>
                  </a:cxn>
                  <a:cxn ang="0">
                    <a:pos x="24" y="96"/>
                  </a:cxn>
                  <a:cxn ang="0">
                    <a:pos x="42" y="85"/>
                  </a:cxn>
                  <a:cxn ang="0">
                    <a:pos x="62" y="82"/>
                  </a:cxn>
                  <a:cxn ang="0">
                    <a:pos x="80" y="79"/>
                  </a:cxn>
                  <a:cxn ang="0">
                    <a:pos x="95" y="69"/>
                  </a:cxn>
                  <a:cxn ang="0">
                    <a:pos x="108" y="57"/>
                  </a:cxn>
                  <a:cxn ang="0">
                    <a:pos x="121" y="41"/>
                  </a:cxn>
                  <a:cxn ang="0">
                    <a:pos x="130" y="26"/>
                  </a:cxn>
                  <a:cxn ang="0">
                    <a:pos x="138" y="13"/>
                  </a:cxn>
                  <a:cxn ang="0">
                    <a:pos x="143" y="4"/>
                  </a:cxn>
                  <a:cxn ang="0">
                    <a:pos x="144" y="0"/>
                  </a:cxn>
                </a:cxnLst>
                <a:rect l="0" t="0" r="r" b="b"/>
                <a:pathLst>
                  <a:path w="144" h="167">
                    <a:moveTo>
                      <a:pt x="144" y="0"/>
                    </a:moveTo>
                    <a:lnTo>
                      <a:pt x="143" y="28"/>
                    </a:lnTo>
                    <a:lnTo>
                      <a:pt x="138" y="57"/>
                    </a:lnTo>
                    <a:lnTo>
                      <a:pt x="129" y="84"/>
                    </a:lnTo>
                    <a:lnTo>
                      <a:pt x="116" y="111"/>
                    </a:lnTo>
                    <a:lnTo>
                      <a:pt x="100" y="135"/>
                    </a:lnTo>
                    <a:lnTo>
                      <a:pt x="82" y="152"/>
                    </a:lnTo>
                    <a:lnTo>
                      <a:pt x="60" y="164"/>
                    </a:lnTo>
                    <a:lnTo>
                      <a:pt x="36" y="167"/>
                    </a:lnTo>
                    <a:lnTo>
                      <a:pt x="16" y="163"/>
                    </a:lnTo>
                    <a:lnTo>
                      <a:pt x="5" y="152"/>
                    </a:lnTo>
                    <a:lnTo>
                      <a:pt x="0" y="140"/>
                    </a:lnTo>
                    <a:lnTo>
                      <a:pt x="2" y="123"/>
                    </a:lnTo>
                    <a:lnTo>
                      <a:pt x="12" y="109"/>
                    </a:lnTo>
                    <a:lnTo>
                      <a:pt x="24" y="96"/>
                    </a:lnTo>
                    <a:lnTo>
                      <a:pt x="42" y="85"/>
                    </a:lnTo>
                    <a:lnTo>
                      <a:pt x="62" y="82"/>
                    </a:lnTo>
                    <a:lnTo>
                      <a:pt x="80" y="79"/>
                    </a:lnTo>
                    <a:lnTo>
                      <a:pt x="95" y="69"/>
                    </a:lnTo>
                    <a:lnTo>
                      <a:pt x="108" y="57"/>
                    </a:lnTo>
                    <a:lnTo>
                      <a:pt x="121" y="41"/>
                    </a:lnTo>
                    <a:lnTo>
                      <a:pt x="130" y="26"/>
                    </a:lnTo>
                    <a:lnTo>
                      <a:pt x="138" y="13"/>
                    </a:lnTo>
                    <a:lnTo>
                      <a:pt x="143" y="4"/>
                    </a:lnTo>
                    <a:lnTo>
                      <a:pt x="144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1" name="Freeform 41"/>
              <p:cNvSpPr>
                <a:spLocks/>
              </p:cNvSpPr>
              <p:nvPr/>
            </p:nvSpPr>
            <p:spPr bwMode="auto">
              <a:xfrm>
                <a:off x="2898" y="2478"/>
                <a:ext cx="102" cy="40"/>
              </a:xfrm>
              <a:custGeom>
                <a:avLst/>
                <a:gdLst/>
                <a:ahLst/>
                <a:cxnLst>
                  <a:cxn ang="0">
                    <a:pos x="204" y="0"/>
                  </a:cxn>
                  <a:cxn ang="0">
                    <a:pos x="196" y="10"/>
                  </a:cxn>
                  <a:cxn ang="0">
                    <a:pos x="187" y="21"/>
                  </a:cxn>
                  <a:cxn ang="0">
                    <a:pos x="175" y="31"/>
                  </a:cxn>
                  <a:cxn ang="0">
                    <a:pos x="165" y="40"/>
                  </a:cxn>
                  <a:cxn ang="0">
                    <a:pos x="152" y="50"/>
                  </a:cxn>
                  <a:cxn ang="0">
                    <a:pos x="139" y="58"/>
                  </a:cxn>
                  <a:cxn ang="0">
                    <a:pos x="127" y="65"/>
                  </a:cxn>
                  <a:cxn ang="0">
                    <a:pos x="114" y="70"/>
                  </a:cxn>
                  <a:cxn ang="0">
                    <a:pos x="100" y="76"/>
                  </a:cxn>
                  <a:cxn ang="0">
                    <a:pos x="88" y="80"/>
                  </a:cxn>
                  <a:cxn ang="0">
                    <a:pos x="74" y="81"/>
                  </a:cxn>
                  <a:cxn ang="0">
                    <a:pos x="61" y="82"/>
                  </a:cxn>
                  <a:cxn ang="0">
                    <a:pos x="48" y="81"/>
                  </a:cxn>
                  <a:cxn ang="0">
                    <a:pos x="37" y="77"/>
                  </a:cxn>
                  <a:cxn ang="0">
                    <a:pos x="25" y="71"/>
                  </a:cxn>
                  <a:cxn ang="0">
                    <a:pos x="15" y="65"/>
                  </a:cxn>
                  <a:cxn ang="0">
                    <a:pos x="2" y="48"/>
                  </a:cxn>
                  <a:cxn ang="0">
                    <a:pos x="0" y="33"/>
                  </a:cxn>
                  <a:cxn ang="0">
                    <a:pos x="6" y="21"/>
                  </a:cxn>
                  <a:cxn ang="0">
                    <a:pos x="17" y="10"/>
                  </a:cxn>
                  <a:cxn ang="0">
                    <a:pos x="33" y="3"/>
                  </a:cxn>
                  <a:cxn ang="0">
                    <a:pos x="52" y="1"/>
                  </a:cxn>
                  <a:cxn ang="0">
                    <a:pos x="71" y="5"/>
                  </a:cxn>
                  <a:cxn ang="0">
                    <a:pos x="90" y="15"/>
                  </a:cxn>
                  <a:cxn ang="0">
                    <a:pos x="105" y="22"/>
                  </a:cxn>
                  <a:cxn ang="0">
                    <a:pos x="123" y="24"/>
                  </a:cxn>
                  <a:cxn ang="0">
                    <a:pos x="142" y="22"/>
                  </a:cxn>
                  <a:cxn ang="0">
                    <a:pos x="160" y="17"/>
                  </a:cxn>
                  <a:cxn ang="0">
                    <a:pos x="177" y="12"/>
                  </a:cxn>
                  <a:cxn ang="0">
                    <a:pos x="191" y="6"/>
                  </a:cxn>
                  <a:cxn ang="0">
                    <a:pos x="200" y="2"/>
                  </a:cxn>
                  <a:cxn ang="0">
                    <a:pos x="204" y="0"/>
                  </a:cxn>
                </a:cxnLst>
                <a:rect l="0" t="0" r="r" b="b"/>
                <a:pathLst>
                  <a:path w="204" h="82">
                    <a:moveTo>
                      <a:pt x="204" y="0"/>
                    </a:moveTo>
                    <a:lnTo>
                      <a:pt x="196" y="10"/>
                    </a:lnTo>
                    <a:lnTo>
                      <a:pt x="187" y="21"/>
                    </a:lnTo>
                    <a:lnTo>
                      <a:pt x="175" y="31"/>
                    </a:lnTo>
                    <a:lnTo>
                      <a:pt x="165" y="40"/>
                    </a:lnTo>
                    <a:lnTo>
                      <a:pt x="152" y="50"/>
                    </a:lnTo>
                    <a:lnTo>
                      <a:pt x="139" y="58"/>
                    </a:lnTo>
                    <a:lnTo>
                      <a:pt x="127" y="65"/>
                    </a:lnTo>
                    <a:lnTo>
                      <a:pt x="114" y="70"/>
                    </a:lnTo>
                    <a:lnTo>
                      <a:pt x="100" y="76"/>
                    </a:lnTo>
                    <a:lnTo>
                      <a:pt x="88" y="80"/>
                    </a:lnTo>
                    <a:lnTo>
                      <a:pt x="74" y="81"/>
                    </a:lnTo>
                    <a:lnTo>
                      <a:pt x="61" y="82"/>
                    </a:lnTo>
                    <a:lnTo>
                      <a:pt x="48" y="81"/>
                    </a:lnTo>
                    <a:lnTo>
                      <a:pt x="37" y="77"/>
                    </a:lnTo>
                    <a:lnTo>
                      <a:pt x="25" y="71"/>
                    </a:lnTo>
                    <a:lnTo>
                      <a:pt x="15" y="65"/>
                    </a:lnTo>
                    <a:lnTo>
                      <a:pt x="2" y="48"/>
                    </a:lnTo>
                    <a:lnTo>
                      <a:pt x="0" y="33"/>
                    </a:lnTo>
                    <a:lnTo>
                      <a:pt x="6" y="21"/>
                    </a:lnTo>
                    <a:lnTo>
                      <a:pt x="17" y="10"/>
                    </a:lnTo>
                    <a:lnTo>
                      <a:pt x="33" y="3"/>
                    </a:lnTo>
                    <a:lnTo>
                      <a:pt x="52" y="1"/>
                    </a:lnTo>
                    <a:lnTo>
                      <a:pt x="71" y="5"/>
                    </a:lnTo>
                    <a:lnTo>
                      <a:pt x="90" y="15"/>
                    </a:lnTo>
                    <a:lnTo>
                      <a:pt x="105" y="22"/>
                    </a:lnTo>
                    <a:lnTo>
                      <a:pt x="123" y="24"/>
                    </a:lnTo>
                    <a:lnTo>
                      <a:pt x="142" y="22"/>
                    </a:lnTo>
                    <a:lnTo>
                      <a:pt x="160" y="17"/>
                    </a:lnTo>
                    <a:lnTo>
                      <a:pt x="177" y="12"/>
                    </a:lnTo>
                    <a:lnTo>
                      <a:pt x="191" y="6"/>
                    </a:lnTo>
                    <a:lnTo>
                      <a:pt x="200" y="2"/>
                    </a:lnTo>
                    <a:lnTo>
                      <a:pt x="204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2" name="Freeform 42"/>
              <p:cNvSpPr>
                <a:spLocks/>
              </p:cNvSpPr>
              <p:nvPr/>
            </p:nvSpPr>
            <p:spPr bwMode="auto">
              <a:xfrm>
                <a:off x="2996" y="2482"/>
                <a:ext cx="42" cy="104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42" y="21"/>
                  </a:cxn>
                  <a:cxn ang="0">
                    <a:pos x="59" y="45"/>
                  </a:cxn>
                  <a:cxn ang="0">
                    <a:pos x="71" y="73"/>
                  </a:cxn>
                  <a:cxn ang="0">
                    <a:pos x="79" y="100"/>
                  </a:cxn>
                  <a:cxn ang="0">
                    <a:pos x="84" y="128"/>
                  </a:cxn>
                  <a:cxn ang="0">
                    <a:pos x="82" y="155"/>
                  </a:cxn>
                  <a:cxn ang="0">
                    <a:pos x="74" y="178"/>
                  </a:cxn>
                  <a:cxn ang="0">
                    <a:pos x="57" y="197"/>
                  </a:cxn>
                  <a:cxn ang="0">
                    <a:pos x="40" y="208"/>
                  </a:cxn>
                  <a:cxn ang="0">
                    <a:pos x="25" y="208"/>
                  </a:cxn>
                  <a:cxn ang="0">
                    <a:pos x="12" y="201"/>
                  </a:cxn>
                  <a:cxn ang="0">
                    <a:pos x="4" y="187"/>
                  </a:cxn>
                  <a:cxn ang="0">
                    <a:pos x="0" y="170"/>
                  </a:cxn>
                  <a:cxn ang="0">
                    <a:pos x="1" y="151"/>
                  </a:cxn>
                  <a:cxn ang="0">
                    <a:pos x="7" y="133"/>
                  </a:cxn>
                  <a:cxn ang="0">
                    <a:pos x="19" y="115"/>
                  </a:cxn>
                  <a:cxn ang="0">
                    <a:pos x="34" y="84"/>
                  </a:cxn>
                  <a:cxn ang="0">
                    <a:pos x="34" y="46"/>
                  </a:cxn>
                  <a:cxn ang="0">
                    <a:pos x="27" y="14"/>
                  </a:cxn>
                  <a:cxn ang="0">
                    <a:pos x="24" y="0"/>
                  </a:cxn>
                </a:cxnLst>
                <a:rect l="0" t="0" r="r" b="b"/>
                <a:pathLst>
                  <a:path w="84" h="208">
                    <a:moveTo>
                      <a:pt x="24" y="0"/>
                    </a:moveTo>
                    <a:lnTo>
                      <a:pt x="42" y="21"/>
                    </a:lnTo>
                    <a:lnTo>
                      <a:pt x="59" y="45"/>
                    </a:lnTo>
                    <a:lnTo>
                      <a:pt x="71" y="73"/>
                    </a:lnTo>
                    <a:lnTo>
                      <a:pt x="79" y="100"/>
                    </a:lnTo>
                    <a:lnTo>
                      <a:pt x="84" y="128"/>
                    </a:lnTo>
                    <a:lnTo>
                      <a:pt x="82" y="155"/>
                    </a:lnTo>
                    <a:lnTo>
                      <a:pt x="74" y="178"/>
                    </a:lnTo>
                    <a:lnTo>
                      <a:pt x="57" y="197"/>
                    </a:lnTo>
                    <a:lnTo>
                      <a:pt x="40" y="208"/>
                    </a:lnTo>
                    <a:lnTo>
                      <a:pt x="25" y="208"/>
                    </a:lnTo>
                    <a:lnTo>
                      <a:pt x="12" y="201"/>
                    </a:lnTo>
                    <a:lnTo>
                      <a:pt x="4" y="187"/>
                    </a:lnTo>
                    <a:lnTo>
                      <a:pt x="0" y="170"/>
                    </a:lnTo>
                    <a:lnTo>
                      <a:pt x="1" y="151"/>
                    </a:lnTo>
                    <a:lnTo>
                      <a:pt x="7" y="133"/>
                    </a:lnTo>
                    <a:lnTo>
                      <a:pt x="19" y="115"/>
                    </a:lnTo>
                    <a:lnTo>
                      <a:pt x="34" y="84"/>
                    </a:lnTo>
                    <a:lnTo>
                      <a:pt x="34" y="46"/>
                    </a:lnTo>
                    <a:lnTo>
                      <a:pt x="27" y="14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3" name="Freeform 43"/>
              <p:cNvSpPr>
                <a:spLocks/>
              </p:cNvSpPr>
              <p:nvPr/>
            </p:nvSpPr>
            <p:spPr bwMode="auto">
              <a:xfrm>
                <a:off x="3013" y="2479"/>
                <a:ext cx="72" cy="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7" y="7"/>
                  </a:cxn>
                  <a:cxn ang="0">
                    <a:pos x="54" y="18"/>
                  </a:cxn>
                  <a:cxn ang="0">
                    <a:pos x="81" y="33"/>
                  </a:cxn>
                  <a:cxn ang="0">
                    <a:pos x="104" y="50"/>
                  </a:cxn>
                  <a:cxn ang="0">
                    <a:pos x="123" y="71"/>
                  </a:cxn>
                  <a:cxn ang="0">
                    <a:pos x="137" y="92"/>
                  </a:cxn>
                  <a:cxn ang="0">
                    <a:pos x="144" y="117"/>
                  </a:cxn>
                  <a:cxn ang="0">
                    <a:pos x="142" y="141"/>
                  </a:cxn>
                  <a:cxn ang="0">
                    <a:pos x="134" y="159"/>
                  </a:cxn>
                  <a:cxn ang="0">
                    <a:pos x="121" y="168"/>
                  </a:cxn>
                  <a:cxn ang="0">
                    <a:pos x="107" y="170"/>
                  </a:cxn>
                  <a:cxn ang="0">
                    <a:pos x="94" y="164"/>
                  </a:cxn>
                  <a:cxn ang="0">
                    <a:pos x="80" y="152"/>
                  </a:cxn>
                  <a:cxn ang="0">
                    <a:pos x="69" y="136"/>
                  </a:cxn>
                  <a:cxn ang="0">
                    <a:pos x="64" y="118"/>
                  </a:cxn>
                  <a:cxn ang="0">
                    <a:pos x="65" y="97"/>
                  </a:cxn>
                  <a:cxn ang="0">
                    <a:pos x="65" y="80"/>
                  </a:cxn>
                  <a:cxn ang="0">
                    <a:pos x="59" y="63"/>
                  </a:cxn>
                  <a:cxn ang="0">
                    <a:pos x="49" y="46"/>
                  </a:cxn>
                  <a:cxn ang="0">
                    <a:pos x="36" y="31"/>
                  </a:cxn>
                  <a:cxn ang="0">
                    <a:pos x="23" y="19"/>
                  </a:cxn>
                  <a:cxn ang="0">
                    <a:pos x="12" y="10"/>
                  </a:cxn>
                  <a:cxn ang="0">
                    <a:pos x="4" y="3"/>
                  </a:cxn>
                  <a:cxn ang="0">
                    <a:pos x="0" y="0"/>
                  </a:cxn>
                </a:cxnLst>
                <a:rect l="0" t="0" r="r" b="b"/>
                <a:pathLst>
                  <a:path w="144" h="170">
                    <a:moveTo>
                      <a:pt x="0" y="0"/>
                    </a:moveTo>
                    <a:lnTo>
                      <a:pt x="27" y="7"/>
                    </a:lnTo>
                    <a:lnTo>
                      <a:pt x="54" y="18"/>
                    </a:lnTo>
                    <a:lnTo>
                      <a:pt x="81" y="33"/>
                    </a:lnTo>
                    <a:lnTo>
                      <a:pt x="104" y="50"/>
                    </a:lnTo>
                    <a:lnTo>
                      <a:pt x="123" y="71"/>
                    </a:lnTo>
                    <a:lnTo>
                      <a:pt x="137" y="92"/>
                    </a:lnTo>
                    <a:lnTo>
                      <a:pt x="144" y="117"/>
                    </a:lnTo>
                    <a:lnTo>
                      <a:pt x="142" y="141"/>
                    </a:lnTo>
                    <a:lnTo>
                      <a:pt x="134" y="159"/>
                    </a:lnTo>
                    <a:lnTo>
                      <a:pt x="121" y="168"/>
                    </a:lnTo>
                    <a:lnTo>
                      <a:pt x="107" y="170"/>
                    </a:lnTo>
                    <a:lnTo>
                      <a:pt x="94" y="164"/>
                    </a:lnTo>
                    <a:lnTo>
                      <a:pt x="80" y="152"/>
                    </a:lnTo>
                    <a:lnTo>
                      <a:pt x="69" y="136"/>
                    </a:lnTo>
                    <a:lnTo>
                      <a:pt x="64" y="118"/>
                    </a:lnTo>
                    <a:lnTo>
                      <a:pt x="65" y="97"/>
                    </a:lnTo>
                    <a:lnTo>
                      <a:pt x="65" y="80"/>
                    </a:lnTo>
                    <a:lnTo>
                      <a:pt x="59" y="63"/>
                    </a:lnTo>
                    <a:lnTo>
                      <a:pt x="49" y="46"/>
                    </a:lnTo>
                    <a:lnTo>
                      <a:pt x="36" y="31"/>
                    </a:lnTo>
                    <a:lnTo>
                      <a:pt x="23" y="19"/>
                    </a:lnTo>
                    <a:lnTo>
                      <a:pt x="12" y="10"/>
                    </a:lnTo>
                    <a:lnTo>
                      <a:pt x="4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4" name="Freeform 44"/>
              <p:cNvSpPr>
                <a:spLocks/>
              </p:cNvSpPr>
              <p:nvPr/>
            </p:nvSpPr>
            <p:spPr bwMode="auto">
              <a:xfrm>
                <a:off x="3020" y="2460"/>
                <a:ext cx="99" cy="51"/>
              </a:xfrm>
              <a:custGeom>
                <a:avLst/>
                <a:gdLst/>
                <a:ahLst/>
                <a:cxnLst>
                  <a:cxn ang="0">
                    <a:pos x="0" y="18"/>
                  </a:cxn>
                  <a:cxn ang="0">
                    <a:pos x="13" y="13"/>
                  </a:cxn>
                  <a:cxn ang="0">
                    <a:pos x="27" y="8"/>
                  </a:cxn>
                  <a:cxn ang="0">
                    <a:pos x="40" y="5"/>
                  </a:cxn>
                  <a:cxn ang="0">
                    <a:pos x="54" y="3"/>
                  </a:cxn>
                  <a:cxn ang="0">
                    <a:pos x="69" y="0"/>
                  </a:cxn>
                  <a:cxn ang="0">
                    <a:pos x="84" y="0"/>
                  </a:cxn>
                  <a:cxn ang="0">
                    <a:pos x="99" y="0"/>
                  </a:cxn>
                  <a:cxn ang="0">
                    <a:pos x="114" y="1"/>
                  </a:cxn>
                  <a:cxn ang="0">
                    <a:pos x="128" y="4"/>
                  </a:cxn>
                  <a:cxn ang="0">
                    <a:pos x="141" y="8"/>
                  </a:cxn>
                  <a:cxn ang="0">
                    <a:pos x="153" y="13"/>
                  </a:cxn>
                  <a:cxn ang="0">
                    <a:pos x="165" y="19"/>
                  </a:cxn>
                  <a:cxn ang="0">
                    <a:pos x="175" y="27"/>
                  </a:cxn>
                  <a:cxn ang="0">
                    <a:pos x="183" y="35"/>
                  </a:cxn>
                  <a:cxn ang="0">
                    <a:pos x="190" y="45"/>
                  </a:cxn>
                  <a:cxn ang="0">
                    <a:pos x="196" y="57"/>
                  </a:cxn>
                  <a:cxn ang="0">
                    <a:pos x="199" y="76"/>
                  </a:cxn>
                  <a:cxn ang="0">
                    <a:pos x="194" y="91"/>
                  </a:cxn>
                  <a:cxn ang="0">
                    <a:pos x="182" y="99"/>
                  </a:cxn>
                  <a:cxn ang="0">
                    <a:pos x="167" y="103"/>
                  </a:cxn>
                  <a:cxn ang="0">
                    <a:pos x="150" y="101"/>
                  </a:cxn>
                  <a:cxn ang="0">
                    <a:pos x="132" y="92"/>
                  </a:cxn>
                  <a:cxn ang="0">
                    <a:pos x="118" y="80"/>
                  </a:cxn>
                  <a:cxn ang="0">
                    <a:pos x="106" y="63"/>
                  </a:cxn>
                  <a:cxn ang="0">
                    <a:pos x="97" y="49"/>
                  </a:cxn>
                  <a:cxn ang="0">
                    <a:pos x="82" y="37"/>
                  </a:cxn>
                  <a:cxn ang="0">
                    <a:pos x="65" y="29"/>
                  </a:cxn>
                  <a:cxn ang="0">
                    <a:pos x="46" y="25"/>
                  </a:cxn>
                  <a:cxn ang="0">
                    <a:pos x="29" y="21"/>
                  </a:cxn>
                  <a:cxn ang="0">
                    <a:pos x="14" y="19"/>
                  </a:cxn>
                  <a:cxn ang="0">
                    <a:pos x="4" y="18"/>
                  </a:cxn>
                  <a:cxn ang="0">
                    <a:pos x="0" y="18"/>
                  </a:cxn>
                </a:cxnLst>
                <a:rect l="0" t="0" r="r" b="b"/>
                <a:pathLst>
                  <a:path w="199" h="103">
                    <a:moveTo>
                      <a:pt x="0" y="18"/>
                    </a:moveTo>
                    <a:lnTo>
                      <a:pt x="13" y="13"/>
                    </a:lnTo>
                    <a:lnTo>
                      <a:pt x="27" y="8"/>
                    </a:lnTo>
                    <a:lnTo>
                      <a:pt x="40" y="5"/>
                    </a:lnTo>
                    <a:lnTo>
                      <a:pt x="54" y="3"/>
                    </a:lnTo>
                    <a:lnTo>
                      <a:pt x="69" y="0"/>
                    </a:lnTo>
                    <a:lnTo>
                      <a:pt x="84" y="0"/>
                    </a:lnTo>
                    <a:lnTo>
                      <a:pt x="99" y="0"/>
                    </a:lnTo>
                    <a:lnTo>
                      <a:pt x="114" y="1"/>
                    </a:lnTo>
                    <a:lnTo>
                      <a:pt x="128" y="4"/>
                    </a:lnTo>
                    <a:lnTo>
                      <a:pt x="141" y="8"/>
                    </a:lnTo>
                    <a:lnTo>
                      <a:pt x="153" y="13"/>
                    </a:lnTo>
                    <a:lnTo>
                      <a:pt x="165" y="19"/>
                    </a:lnTo>
                    <a:lnTo>
                      <a:pt x="175" y="27"/>
                    </a:lnTo>
                    <a:lnTo>
                      <a:pt x="183" y="35"/>
                    </a:lnTo>
                    <a:lnTo>
                      <a:pt x="190" y="45"/>
                    </a:lnTo>
                    <a:lnTo>
                      <a:pt x="196" y="57"/>
                    </a:lnTo>
                    <a:lnTo>
                      <a:pt x="199" y="76"/>
                    </a:lnTo>
                    <a:lnTo>
                      <a:pt x="194" y="91"/>
                    </a:lnTo>
                    <a:lnTo>
                      <a:pt x="182" y="99"/>
                    </a:lnTo>
                    <a:lnTo>
                      <a:pt x="167" y="103"/>
                    </a:lnTo>
                    <a:lnTo>
                      <a:pt x="150" y="101"/>
                    </a:lnTo>
                    <a:lnTo>
                      <a:pt x="132" y="92"/>
                    </a:lnTo>
                    <a:lnTo>
                      <a:pt x="118" y="80"/>
                    </a:lnTo>
                    <a:lnTo>
                      <a:pt x="106" y="63"/>
                    </a:lnTo>
                    <a:lnTo>
                      <a:pt x="97" y="49"/>
                    </a:lnTo>
                    <a:lnTo>
                      <a:pt x="82" y="37"/>
                    </a:lnTo>
                    <a:lnTo>
                      <a:pt x="65" y="29"/>
                    </a:lnTo>
                    <a:lnTo>
                      <a:pt x="46" y="25"/>
                    </a:lnTo>
                    <a:lnTo>
                      <a:pt x="29" y="21"/>
                    </a:lnTo>
                    <a:lnTo>
                      <a:pt x="14" y="19"/>
                    </a:lnTo>
                    <a:lnTo>
                      <a:pt x="4" y="18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5" name="Freeform 45"/>
              <p:cNvSpPr>
                <a:spLocks/>
              </p:cNvSpPr>
              <p:nvPr/>
            </p:nvSpPr>
            <p:spPr bwMode="auto">
              <a:xfrm>
                <a:off x="3093" y="3326"/>
                <a:ext cx="53" cy="98"/>
              </a:xfrm>
              <a:custGeom>
                <a:avLst/>
                <a:gdLst/>
                <a:ahLst/>
                <a:cxnLst>
                  <a:cxn ang="0">
                    <a:pos x="95" y="0"/>
                  </a:cxn>
                  <a:cxn ang="0">
                    <a:pos x="103" y="26"/>
                  </a:cxn>
                  <a:cxn ang="0">
                    <a:pos x="107" y="55"/>
                  </a:cxn>
                  <a:cxn ang="0">
                    <a:pos x="107" y="85"/>
                  </a:cxn>
                  <a:cxn ang="0">
                    <a:pos x="104" y="114"/>
                  </a:cxn>
                  <a:cxn ang="0">
                    <a:pos x="96" y="141"/>
                  </a:cxn>
                  <a:cxn ang="0">
                    <a:pos x="83" y="164"/>
                  </a:cxn>
                  <a:cxn ang="0">
                    <a:pos x="66" y="183"/>
                  </a:cxn>
                  <a:cxn ang="0">
                    <a:pos x="44" y="193"/>
                  </a:cxn>
                  <a:cxn ang="0">
                    <a:pos x="24" y="195"/>
                  </a:cxn>
                  <a:cxn ang="0">
                    <a:pos x="10" y="190"/>
                  </a:cxn>
                  <a:cxn ang="0">
                    <a:pos x="3" y="177"/>
                  </a:cxn>
                  <a:cxn ang="0">
                    <a:pos x="0" y="162"/>
                  </a:cxn>
                  <a:cxn ang="0">
                    <a:pos x="3" y="145"/>
                  </a:cxn>
                  <a:cxn ang="0">
                    <a:pos x="12" y="127"/>
                  </a:cxn>
                  <a:cxn ang="0">
                    <a:pos x="24" y="114"/>
                  </a:cxn>
                  <a:cxn ang="0">
                    <a:pos x="43" y="103"/>
                  </a:cxn>
                  <a:cxn ang="0">
                    <a:pos x="58" y="94"/>
                  </a:cxn>
                  <a:cxn ang="0">
                    <a:pos x="69" y="80"/>
                  </a:cxn>
                  <a:cxn ang="0">
                    <a:pos x="79" y="64"/>
                  </a:cxn>
                  <a:cxn ang="0">
                    <a:pos x="86" y="46"/>
                  </a:cxn>
                  <a:cxn ang="0">
                    <a:pos x="90" y="28"/>
                  </a:cxn>
                  <a:cxn ang="0">
                    <a:pos x="92" y="13"/>
                  </a:cxn>
                  <a:cxn ang="0">
                    <a:pos x="95" y="3"/>
                  </a:cxn>
                  <a:cxn ang="0">
                    <a:pos x="95" y="0"/>
                  </a:cxn>
                </a:cxnLst>
                <a:rect l="0" t="0" r="r" b="b"/>
                <a:pathLst>
                  <a:path w="107" h="195">
                    <a:moveTo>
                      <a:pt x="95" y="0"/>
                    </a:moveTo>
                    <a:lnTo>
                      <a:pt x="103" y="26"/>
                    </a:lnTo>
                    <a:lnTo>
                      <a:pt x="107" y="55"/>
                    </a:lnTo>
                    <a:lnTo>
                      <a:pt x="107" y="85"/>
                    </a:lnTo>
                    <a:lnTo>
                      <a:pt x="104" y="114"/>
                    </a:lnTo>
                    <a:lnTo>
                      <a:pt x="96" y="141"/>
                    </a:lnTo>
                    <a:lnTo>
                      <a:pt x="83" y="164"/>
                    </a:lnTo>
                    <a:lnTo>
                      <a:pt x="66" y="183"/>
                    </a:lnTo>
                    <a:lnTo>
                      <a:pt x="44" y="193"/>
                    </a:lnTo>
                    <a:lnTo>
                      <a:pt x="24" y="195"/>
                    </a:lnTo>
                    <a:lnTo>
                      <a:pt x="10" y="190"/>
                    </a:lnTo>
                    <a:lnTo>
                      <a:pt x="3" y="177"/>
                    </a:lnTo>
                    <a:lnTo>
                      <a:pt x="0" y="162"/>
                    </a:lnTo>
                    <a:lnTo>
                      <a:pt x="3" y="145"/>
                    </a:lnTo>
                    <a:lnTo>
                      <a:pt x="12" y="127"/>
                    </a:lnTo>
                    <a:lnTo>
                      <a:pt x="24" y="114"/>
                    </a:lnTo>
                    <a:lnTo>
                      <a:pt x="43" y="103"/>
                    </a:lnTo>
                    <a:lnTo>
                      <a:pt x="58" y="94"/>
                    </a:lnTo>
                    <a:lnTo>
                      <a:pt x="69" y="80"/>
                    </a:lnTo>
                    <a:lnTo>
                      <a:pt x="79" y="64"/>
                    </a:lnTo>
                    <a:lnTo>
                      <a:pt x="86" y="46"/>
                    </a:lnTo>
                    <a:lnTo>
                      <a:pt x="90" y="28"/>
                    </a:lnTo>
                    <a:lnTo>
                      <a:pt x="92" y="13"/>
                    </a:lnTo>
                    <a:lnTo>
                      <a:pt x="95" y="3"/>
                    </a:lnTo>
                    <a:lnTo>
                      <a:pt x="95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6" name="Freeform 46"/>
              <p:cNvSpPr>
                <a:spLocks/>
              </p:cNvSpPr>
              <p:nvPr/>
            </p:nvSpPr>
            <p:spPr bwMode="auto">
              <a:xfrm>
                <a:off x="3043" y="3323"/>
                <a:ext cx="91" cy="63"/>
              </a:xfrm>
              <a:custGeom>
                <a:avLst/>
                <a:gdLst/>
                <a:ahLst/>
                <a:cxnLst>
                  <a:cxn ang="0">
                    <a:pos x="183" y="0"/>
                  </a:cxn>
                  <a:cxn ang="0">
                    <a:pos x="173" y="25"/>
                  </a:cxn>
                  <a:cxn ang="0">
                    <a:pos x="159" y="51"/>
                  </a:cxn>
                  <a:cxn ang="0">
                    <a:pos x="141" y="74"/>
                  </a:cxn>
                  <a:cxn ang="0">
                    <a:pos x="120" y="94"/>
                  </a:cxn>
                  <a:cxn ang="0">
                    <a:pos x="97" y="111"/>
                  </a:cxn>
                  <a:cxn ang="0">
                    <a:pos x="73" y="122"/>
                  </a:cxn>
                  <a:cxn ang="0">
                    <a:pos x="48" y="126"/>
                  </a:cxn>
                  <a:cxn ang="0">
                    <a:pos x="24" y="120"/>
                  </a:cxn>
                  <a:cxn ang="0">
                    <a:pos x="7" y="109"/>
                  </a:cxn>
                  <a:cxn ang="0">
                    <a:pos x="0" y="96"/>
                  </a:cxn>
                  <a:cxn ang="0">
                    <a:pos x="1" y="82"/>
                  </a:cxn>
                  <a:cxn ang="0">
                    <a:pos x="8" y="69"/>
                  </a:cxn>
                  <a:cxn ang="0">
                    <a:pos x="22" y="58"/>
                  </a:cxn>
                  <a:cxn ang="0">
                    <a:pos x="39" y="50"/>
                  </a:cxn>
                  <a:cxn ang="0">
                    <a:pos x="58" y="46"/>
                  </a:cxn>
                  <a:cxn ang="0">
                    <a:pos x="78" y="50"/>
                  </a:cxn>
                  <a:cxn ang="0">
                    <a:pos x="96" y="52"/>
                  </a:cxn>
                  <a:cxn ang="0">
                    <a:pos x="113" y="48"/>
                  </a:cxn>
                  <a:cxn ang="0">
                    <a:pos x="130" y="40"/>
                  </a:cxn>
                  <a:cxn ang="0">
                    <a:pos x="148" y="30"/>
                  </a:cxn>
                  <a:cxn ang="0">
                    <a:pos x="161" y="20"/>
                  </a:cxn>
                  <a:cxn ang="0">
                    <a:pos x="173" y="10"/>
                  </a:cxn>
                  <a:cxn ang="0">
                    <a:pos x="181" y="2"/>
                  </a:cxn>
                  <a:cxn ang="0">
                    <a:pos x="183" y="0"/>
                  </a:cxn>
                </a:cxnLst>
                <a:rect l="0" t="0" r="r" b="b"/>
                <a:pathLst>
                  <a:path w="183" h="126">
                    <a:moveTo>
                      <a:pt x="183" y="0"/>
                    </a:moveTo>
                    <a:lnTo>
                      <a:pt x="173" y="25"/>
                    </a:lnTo>
                    <a:lnTo>
                      <a:pt x="159" y="51"/>
                    </a:lnTo>
                    <a:lnTo>
                      <a:pt x="141" y="74"/>
                    </a:lnTo>
                    <a:lnTo>
                      <a:pt x="120" y="94"/>
                    </a:lnTo>
                    <a:lnTo>
                      <a:pt x="97" y="111"/>
                    </a:lnTo>
                    <a:lnTo>
                      <a:pt x="73" y="122"/>
                    </a:lnTo>
                    <a:lnTo>
                      <a:pt x="48" y="126"/>
                    </a:lnTo>
                    <a:lnTo>
                      <a:pt x="24" y="120"/>
                    </a:lnTo>
                    <a:lnTo>
                      <a:pt x="7" y="109"/>
                    </a:lnTo>
                    <a:lnTo>
                      <a:pt x="0" y="96"/>
                    </a:lnTo>
                    <a:lnTo>
                      <a:pt x="1" y="82"/>
                    </a:lnTo>
                    <a:lnTo>
                      <a:pt x="8" y="69"/>
                    </a:lnTo>
                    <a:lnTo>
                      <a:pt x="22" y="58"/>
                    </a:lnTo>
                    <a:lnTo>
                      <a:pt x="39" y="50"/>
                    </a:lnTo>
                    <a:lnTo>
                      <a:pt x="58" y="46"/>
                    </a:lnTo>
                    <a:lnTo>
                      <a:pt x="78" y="50"/>
                    </a:lnTo>
                    <a:lnTo>
                      <a:pt x="96" y="52"/>
                    </a:lnTo>
                    <a:lnTo>
                      <a:pt x="113" y="48"/>
                    </a:lnTo>
                    <a:lnTo>
                      <a:pt x="130" y="40"/>
                    </a:lnTo>
                    <a:lnTo>
                      <a:pt x="148" y="30"/>
                    </a:lnTo>
                    <a:lnTo>
                      <a:pt x="161" y="20"/>
                    </a:lnTo>
                    <a:lnTo>
                      <a:pt x="173" y="10"/>
                    </a:lnTo>
                    <a:lnTo>
                      <a:pt x="181" y="2"/>
                    </a:lnTo>
                    <a:lnTo>
                      <a:pt x="183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7" name="Freeform 47"/>
              <p:cNvSpPr>
                <a:spLocks/>
              </p:cNvSpPr>
              <p:nvPr/>
            </p:nvSpPr>
            <p:spPr bwMode="auto">
              <a:xfrm>
                <a:off x="3143" y="3325"/>
                <a:ext cx="52" cy="9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3" y="14"/>
                  </a:cxn>
                  <a:cxn ang="0">
                    <a:pos x="46" y="33"/>
                  </a:cxn>
                  <a:cxn ang="0">
                    <a:pos x="66" y="54"/>
                  </a:cxn>
                  <a:cxn ang="0">
                    <a:pos x="83" y="77"/>
                  </a:cxn>
                  <a:cxn ang="0">
                    <a:pos x="95" y="103"/>
                  </a:cxn>
                  <a:cxn ang="0">
                    <a:pos x="102" y="128"/>
                  </a:cxn>
                  <a:cxn ang="0">
                    <a:pos x="102" y="153"/>
                  </a:cxn>
                  <a:cxn ang="0">
                    <a:pos x="93" y="177"/>
                  </a:cxn>
                  <a:cxn ang="0">
                    <a:pos x="79" y="191"/>
                  </a:cxn>
                  <a:cxn ang="0">
                    <a:pos x="65" y="197"/>
                  </a:cxn>
                  <a:cxn ang="0">
                    <a:pos x="51" y="194"/>
                  </a:cxn>
                  <a:cxn ang="0">
                    <a:pos x="39" y="183"/>
                  </a:cxn>
                  <a:cxn ang="0">
                    <a:pos x="30" y="170"/>
                  </a:cxn>
                  <a:cxn ang="0">
                    <a:pos x="25" y="151"/>
                  </a:cxn>
                  <a:cxn ang="0">
                    <a:pos x="25" y="132"/>
                  </a:cxn>
                  <a:cxn ang="0">
                    <a:pos x="32" y="112"/>
                  </a:cxn>
                  <a:cxn ang="0">
                    <a:pos x="37" y="96"/>
                  </a:cxn>
                  <a:cxn ang="0">
                    <a:pos x="35" y="77"/>
                  </a:cxn>
                  <a:cxn ang="0">
                    <a:pos x="31" y="59"/>
                  </a:cxn>
                  <a:cxn ang="0">
                    <a:pos x="24" y="41"/>
                  </a:cxn>
                  <a:cxn ang="0">
                    <a:pos x="16" y="24"/>
                  </a:cxn>
                  <a:cxn ang="0">
                    <a:pos x="8" y="12"/>
                  </a:cxn>
                  <a:cxn ang="0">
                    <a:pos x="2" y="4"/>
                  </a:cxn>
                  <a:cxn ang="0">
                    <a:pos x="0" y="0"/>
                  </a:cxn>
                </a:cxnLst>
                <a:rect l="0" t="0" r="r" b="b"/>
                <a:pathLst>
                  <a:path w="102" h="197">
                    <a:moveTo>
                      <a:pt x="0" y="0"/>
                    </a:moveTo>
                    <a:lnTo>
                      <a:pt x="23" y="14"/>
                    </a:lnTo>
                    <a:lnTo>
                      <a:pt x="46" y="33"/>
                    </a:lnTo>
                    <a:lnTo>
                      <a:pt x="66" y="54"/>
                    </a:lnTo>
                    <a:lnTo>
                      <a:pt x="83" y="77"/>
                    </a:lnTo>
                    <a:lnTo>
                      <a:pt x="95" y="103"/>
                    </a:lnTo>
                    <a:lnTo>
                      <a:pt x="102" y="128"/>
                    </a:lnTo>
                    <a:lnTo>
                      <a:pt x="102" y="153"/>
                    </a:lnTo>
                    <a:lnTo>
                      <a:pt x="93" y="177"/>
                    </a:lnTo>
                    <a:lnTo>
                      <a:pt x="79" y="191"/>
                    </a:lnTo>
                    <a:lnTo>
                      <a:pt x="65" y="197"/>
                    </a:lnTo>
                    <a:lnTo>
                      <a:pt x="51" y="194"/>
                    </a:lnTo>
                    <a:lnTo>
                      <a:pt x="39" y="183"/>
                    </a:lnTo>
                    <a:lnTo>
                      <a:pt x="30" y="170"/>
                    </a:lnTo>
                    <a:lnTo>
                      <a:pt x="25" y="151"/>
                    </a:lnTo>
                    <a:lnTo>
                      <a:pt x="25" y="132"/>
                    </a:lnTo>
                    <a:lnTo>
                      <a:pt x="32" y="112"/>
                    </a:lnTo>
                    <a:lnTo>
                      <a:pt x="37" y="96"/>
                    </a:lnTo>
                    <a:lnTo>
                      <a:pt x="35" y="77"/>
                    </a:lnTo>
                    <a:lnTo>
                      <a:pt x="31" y="59"/>
                    </a:lnTo>
                    <a:lnTo>
                      <a:pt x="24" y="41"/>
                    </a:lnTo>
                    <a:lnTo>
                      <a:pt x="16" y="24"/>
                    </a:lnTo>
                    <a:lnTo>
                      <a:pt x="8" y="12"/>
                    </a:lnTo>
                    <a:lnTo>
                      <a:pt x="2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8" name="Freeform 48"/>
              <p:cNvSpPr>
                <a:spLocks/>
              </p:cNvSpPr>
              <p:nvPr/>
            </p:nvSpPr>
            <p:spPr bwMode="auto">
              <a:xfrm>
                <a:off x="3146" y="3319"/>
                <a:ext cx="90" cy="64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28" y="0"/>
                  </a:cxn>
                  <a:cxn ang="0">
                    <a:pos x="57" y="1"/>
                  </a:cxn>
                  <a:cxn ang="0">
                    <a:pos x="87" y="7"/>
                  </a:cxn>
                  <a:cxn ang="0">
                    <a:pos x="114" y="16"/>
                  </a:cxn>
                  <a:cxn ang="0">
                    <a:pos x="140" y="30"/>
                  </a:cxn>
                  <a:cxn ang="0">
                    <a:pos x="159" y="46"/>
                  </a:cxn>
                  <a:cxn ang="0">
                    <a:pos x="173" y="67"/>
                  </a:cxn>
                  <a:cxn ang="0">
                    <a:pos x="180" y="91"/>
                  </a:cxn>
                  <a:cxn ang="0">
                    <a:pos x="178" y="110"/>
                  </a:cxn>
                  <a:cxn ang="0">
                    <a:pos x="170" y="123"/>
                  </a:cxn>
                  <a:cxn ang="0">
                    <a:pos x="156" y="129"/>
                  </a:cxn>
                  <a:cxn ang="0">
                    <a:pos x="141" y="128"/>
                  </a:cxn>
                  <a:cxn ang="0">
                    <a:pos x="125" y="121"/>
                  </a:cxn>
                  <a:cxn ang="0">
                    <a:pos x="110" y="109"/>
                  </a:cxn>
                  <a:cxn ang="0">
                    <a:pos x="98" y="93"/>
                  </a:cxn>
                  <a:cxn ang="0">
                    <a:pos x="93" y="73"/>
                  </a:cxn>
                  <a:cxn ang="0">
                    <a:pos x="87" y="57"/>
                  </a:cxn>
                  <a:cxn ang="0">
                    <a:pos x="75" y="44"/>
                  </a:cxn>
                  <a:cxn ang="0">
                    <a:pos x="60" y="31"/>
                  </a:cxn>
                  <a:cxn ang="0">
                    <a:pos x="44" y="20"/>
                  </a:cxn>
                  <a:cxn ang="0">
                    <a:pos x="28" y="12"/>
                  </a:cxn>
                  <a:cxn ang="0">
                    <a:pos x="14" y="7"/>
                  </a:cxn>
                  <a:cxn ang="0">
                    <a:pos x="4" y="3"/>
                  </a:cxn>
                  <a:cxn ang="0">
                    <a:pos x="0" y="2"/>
                  </a:cxn>
                </a:cxnLst>
                <a:rect l="0" t="0" r="r" b="b"/>
                <a:pathLst>
                  <a:path w="180" h="129">
                    <a:moveTo>
                      <a:pt x="0" y="2"/>
                    </a:moveTo>
                    <a:lnTo>
                      <a:pt x="28" y="0"/>
                    </a:lnTo>
                    <a:lnTo>
                      <a:pt x="57" y="1"/>
                    </a:lnTo>
                    <a:lnTo>
                      <a:pt x="87" y="7"/>
                    </a:lnTo>
                    <a:lnTo>
                      <a:pt x="114" y="16"/>
                    </a:lnTo>
                    <a:lnTo>
                      <a:pt x="140" y="30"/>
                    </a:lnTo>
                    <a:lnTo>
                      <a:pt x="159" y="46"/>
                    </a:lnTo>
                    <a:lnTo>
                      <a:pt x="173" y="67"/>
                    </a:lnTo>
                    <a:lnTo>
                      <a:pt x="180" y="91"/>
                    </a:lnTo>
                    <a:lnTo>
                      <a:pt x="178" y="110"/>
                    </a:lnTo>
                    <a:lnTo>
                      <a:pt x="170" y="123"/>
                    </a:lnTo>
                    <a:lnTo>
                      <a:pt x="156" y="129"/>
                    </a:lnTo>
                    <a:lnTo>
                      <a:pt x="141" y="128"/>
                    </a:lnTo>
                    <a:lnTo>
                      <a:pt x="125" y="121"/>
                    </a:lnTo>
                    <a:lnTo>
                      <a:pt x="110" y="109"/>
                    </a:lnTo>
                    <a:lnTo>
                      <a:pt x="98" y="93"/>
                    </a:lnTo>
                    <a:lnTo>
                      <a:pt x="93" y="73"/>
                    </a:lnTo>
                    <a:lnTo>
                      <a:pt x="87" y="57"/>
                    </a:lnTo>
                    <a:lnTo>
                      <a:pt x="75" y="44"/>
                    </a:lnTo>
                    <a:lnTo>
                      <a:pt x="60" y="31"/>
                    </a:lnTo>
                    <a:lnTo>
                      <a:pt x="44" y="20"/>
                    </a:lnTo>
                    <a:lnTo>
                      <a:pt x="28" y="12"/>
                    </a:lnTo>
                    <a:lnTo>
                      <a:pt x="14" y="7"/>
                    </a:lnTo>
                    <a:lnTo>
                      <a:pt x="4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9" name="Freeform 49"/>
              <p:cNvSpPr>
                <a:spLocks/>
              </p:cNvSpPr>
              <p:nvPr/>
            </p:nvSpPr>
            <p:spPr bwMode="auto">
              <a:xfrm>
                <a:off x="3150" y="3281"/>
                <a:ext cx="103" cy="42"/>
              </a:xfrm>
              <a:custGeom>
                <a:avLst/>
                <a:gdLst/>
                <a:ahLst/>
                <a:cxnLst>
                  <a:cxn ang="0">
                    <a:pos x="0" y="54"/>
                  </a:cxn>
                  <a:cxn ang="0">
                    <a:pos x="11" y="45"/>
                  </a:cxn>
                  <a:cxn ang="0">
                    <a:pos x="22" y="37"/>
                  </a:cxn>
                  <a:cxn ang="0">
                    <a:pos x="34" y="30"/>
                  </a:cxn>
                  <a:cxn ang="0">
                    <a:pos x="46" y="23"/>
                  </a:cxn>
                  <a:cxn ang="0">
                    <a:pos x="60" y="16"/>
                  </a:cxn>
                  <a:cxn ang="0">
                    <a:pos x="74" y="11"/>
                  </a:cxn>
                  <a:cxn ang="0">
                    <a:pos x="88" y="7"/>
                  </a:cxn>
                  <a:cxn ang="0">
                    <a:pos x="103" y="3"/>
                  </a:cxn>
                  <a:cxn ang="0">
                    <a:pos x="117" y="1"/>
                  </a:cxn>
                  <a:cxn ang="0">
                    <a:pos x="130" y="0"/>
                  </a:cxn>
                  <a:cxn ang="0">
                    <a:pos x="143" y="1"/>
                  </a:cxn>
                  <a:cxn ang="0">
                    <a:pos x="156" y="3"/>
                  </a:cxn>
                  <a:cxn ang="0">
                    <a:pos x="168" y="7"/>
                  </a:cxn>
                  <a:cxn ang="0">
                    <a:pos x="179" y="12"/>
                  </a:cxn>
                  <a:cxn ang="0">
                    <a:pos x="189" y="19"/>
                  </a:cxn>
                  <a:cxn ang="0">
                    <a:pos x="197" y="29"/>
                  </a:cxn>
                  <a:cxn ang="0">
                    <a:pos x="206" y="47"/>
                  </a:cxn>
                  <a:cxn ang="0">
                    <a:pos x="206" y="62"/>
                  </a:cxn>
                  <a:cxn ang="0">
                    <a:pos x="198" y="73"/>
                  </a:cxn>
                  <a:cxn ang="0">
                    <a:pos x="185" y="82"/>
                  </a:cxn>
                  <a:cxn ang="0">
                    <a:pos x="167" y="85"/>
                  </a:cxn>
                  <a:cxn ang="0">
                    <a:pos x="149" y="84"/>
                  </a:cxn>
                  <a:cxn ang="0">
                    <a:pos x="132" y="76"/>
                  </a:cxn>
                  <a:cxn ang="0">
                    <a:pos x="116" y="63"/>
                  </a:cxn>
                  <a:cxn ang="0">
                    <a:pos x="102" y="53"/>
                  </a:cxn>
                  <a:cxn ang="0">
                    <a:pos x="84" y="47"/>
                  </a:cxn>
                  <a:cxn ang="0">
                    <a:pos x="66" y="45"/>
                  </a:cxn>
                  <a:cxn ang="0">
                    <a:pos x="46" y="46"/>
                  </a:cxn>
                  <a:cxn ang="0">
                    <a:pos x="29" y="48"/>
                  </a:cxn>
                  <a:cxn ang="0">
                    <a:pos x="14" y="50"/>
                  </a:cxn>
                  <a:cxn ang="0">
                    <a:pos x="4" y="53"/>
                  </a:cxn>
                  <a:cxn ang="0">
                    <a:pos x="0" y="54"/>
                  </a:cxn>
                </a:cxnLst>
                <a:rect l="0" t="0" r="r" b="b"/>
                <a:pathLst>
                  <a:path w="206" h="85">
                    <a:moveTo>
                      <a:pt x="0" y="54"/>
                    </a:moveTo>
                    <a:lnTo>
                      <a:pt x="11" y="45"/>
                    </a:lnTo>
                    <a:lnTo>
                      <a:pt x="22" y="37"/>
                    </a:lnTo>
                    <a:lnTo>
                      <a:pt x="34" y="30"/>
                    </a:lnTo>
                    <a:lnTo>
                      <a:pt x="46" y="23"/>
                    </a:lnTo>
                    <a:lnTo>
                      <a:pt x="60" y="16"/>
                    </a:lnTo>
                    <a:lnTo>
                      <a:pt x="74" y="11"/>
                    </a:lnTo>
                    <a:lnTo>
                      <a:pt x="88" y="7"/>
                    </a:lnTo>
                    <a:lnTo>
                      <a:pt x="103" y="3"/>
                    </a:lnTo>
                    <a:lnTo>
                      <a:pt x="117" y="1"/>
                    </a:lnTo>
                    <a:lnTo>
                      <a:pt x="130" y="0"/>
                    </a:lnTo>
                    <a:lnTo>
                      <a:pt x="143" y="1"/>
                    </a:lnTo>
                    <a:lnTo>
                      <a:pt x="156" y="3"/>
                    </a:lnTo>
                    <a:lnTo>
                      <a:pt x="168" y="7"/>
                    </a:lnTo>
                    <a:lnTo>
                      <a:pt x="179" y="12"/>
                    </a:lnTo>
                    <a:lnTo>
                      <a:pt x="189" y="19"/>
                    </a:lnTo>
                    <a:lnTo>
                      <a:pt x="197" y="29"/>
                    </a:lnTo>
                    <a:lnTo>
                      <a:pt x="206" y="47"/>
                    </a:lnTo>
                    <a:lnTo>
                      <a:pt x="206" y="62"/>
                    </a:lnTo>
                    <a:lnTo>
                      <a:pt x="198" y="73"/>
                    </a:lnTo>
                    <a:lnTo>
                      <a:pt x="185" y="82"/>
                    </a:lnTo>
                    <a:lnTo>
                      <a:pt x="167" y="85"/>
                    </a:lnTo>
                    <a:lnTo>
                      <a:pt x="149" y="84"/>
                    </a:lnTo>
                    <a:lnTo>
                      <a:pt x="132" y="76"/>
                    </a:lnTo>
                    <a:lnTo>
                      <a:pt x="116" y="63"/>
                    </a:lnTo>
                    <a:lnTo>
                      <a:pt x="102" y="53"/>
                    </a:lnTo>
                    <a:lnTo>
                      <a:pt x="84" y="47"/>
                    </a:lnTo>
                    <a:lnTo>
                      <a:pt x="66" y="45"/>
                    </a:lnTo>
                    <a:lnTo>
                      <a:pt x="46" y="46"/>
                    </a:lnTo>
                    <a:lnTo>
                      <a:pt x="29" y="48"/>
                    </a:lnTo>
                    <a:lnTo>
                      <a:pt x="14" y="50"/>
                    </a:lnTo>
                    <a:lnTo>
                      <a:pt x="4" y="53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0" name="Freeform 50"/>
              <p:cNvSpPr>
                <a:spLocks/>
              </p:cNvSpPr>
              <p:nvPr/>
            </p:nvSpPr>
            <p:spPr bwMode="auto">
              <a:xfrm>
                <a:off x="2822" y="3075"/>
                <a:ext cx="74" cy="47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22" y="2"/>
                  </a:cxn>
                  <a:cxn ang="0">
                    <a:pos x="45" y="0"/>
                  </a:cxn>
                  <a:cxn ang="0">
                    <a:pos x="68" y="3"/>
                  </a:cxn>
                  <a:cxn ang="0">
                    <a:pos x="91" y="8"/>
                  </a:cxn>
                  <a:cxn ang="0">
                    <a:pos x="111" y="17"/>
                  </a:cxn>
                  <a:cxn ang="0">
                    <a:pos x="128" y="29"/>
                  </a:cxn>
                  <a:cxn ang="0">
                    <a:pos x="141" y="44"/>
                  </a:cxn>
                  <a:cxn ang="0">
                    <a:pos x="147" y="63"/>
                  </a:cxn>
                  <a:cxn ang="0">
                    <a:pos x="146" y="79"/>
                  </a:cxn>
                  <a:cxn ang="0">
                    <a:pos x="141" y="89"/>
                  </a:cxn>
                  <a:cxn ang="0">
                    <a:pos x="130" y="94"/>
                  </a:cxn>
                  <a:cxn ang="0">
                    <a:pos x="119" y="95"/>
                  </a:cxn>
                  <a:cxn ang="0">
                    <a:pos x="105" y="90"/>
                  </a:cxn>
                  <a:cxn ang="0">
                    <a:pos x="93" y="82"/>
                  </a:cxn>
                  <a:cxn ang="0">
                    <a:pos x="83" y="70"/>
                  </a:cxn>
                  <a:cxn ang="0">
                    <a:pos x="77" y="55"/>
                  </a:cxn>
                  <a:cxn ang="0">
                    <a:pos x="71" y="43"/>
                  </a:cxn>
                  <a:cxn ang="0">
                    <a:pos x="62" y="33"/>
                  </a:cxn>
                  <a:cxn ang="0">
                    <a:pos x="50" y="23"/>
                  </a:cxn>
                  <a:cxn ang="0">
                    <a:pos x="36" y="17"/>
                  </a:cxn>
                  <a:cxn ang="0">
                    <a:pos x="22" y="12"/>
                  </a:cxn>
                  <a:cxn ang="0">
                    <a:pos x="10" y="7"/>
                  </a:cxn>
                  <a:cxn ang="0">
                    <a:pos x="3" y="6"/>
                  </a:cxn>
                  <a:cxn ang="0">
                    <a:pos x="0" y="5"/>
                  </a:cxn>
                </a:cxnLst>
                <a:rect l="0" t="0" r="r" b="b"/>
                <a:pathLst>
                  <a:path w="147" h="95">
                    <a:moveTo>
                      <a:pt x="0" y="5"/>
                    </a:moveTo>
                    <a:lnTo>
                      <a:pt x="22" y="2"/>
                    </a:lnTo>
                    <a:lnTo>
                      <a:pt x="45" y="0"/>
                    </a:lnTo>
                    <a:lnTo>
                      <a:pt x="68" y="3"/>
                    </a:lnTo>
                    <a:lnTo>
                      <a:pt x="91" y="8"/>
                    </a:lnTo>
                    <a:lnTo>
                      <a:pt x="111" y="17"/>
                    </a:lnTo>
                    <a:lnTo>
                      <a:pt x="128" y="29"/>
                    </a:lnTo>
                    <a:lnTo>
                      <a:pt x="141" y="44"/>
                    </a:lnTo>
                    <a:lnTo>
                      <a:pt x="147" y="63"/>
                    </a:lnTo>
                    <a:lnTo>
                      <a:pt x="146" y="79"/>
                    </a:lnTo>
                    <a:lnTo>
                      <a:pt x="141" y="89"/>
                    </a:lnTo>
                    <a:lnTo>
                      <a:pt x="130" y="94"/>
                    </a:lnTo>
                    <a:lnTo>
                      <a:pt x="119" y="95"/>
                    </a:lnTo>
                    <a:lnTo>
                      <a:pt x="105" y="90"/>
                    </a:lnTo>
                    <a:lnTo>
                      <a:pt x="93" y="82"/>
                    </a:lnTo>
                    <a:lnTo>
                      <a:pt x="83" y="70"/>
                    </a:lnTo>
                    <a:lnTo>
                      <a:pt x="77" y="55"/>
                    </a:lnTo>
                    <a:lnTo>
                      <a:pt x="71" y="43"/>
                    </a:lnTo>
                    <a:lnTo>
                      <a:pt x="62" y="33"/>
                    </a:lnTo>
                    <a:lnTo>
                      <a:pt x="50" y="23"/>
                    </a:lnTo>
                    <a:lnTo>
                      <a:pt x="36" y="17"/>
                    </a:lnTo>
                    <a:lnTo>
                      <a:pt x="22" y="12"/>
                    </a:lnTo>
                    <a:lnTo>
                      <a:pt x="10" y="7"/>
                    </a:lnTo>
                    <a:lnTo>
                      <a:pt x="3" y="6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1" name="Freeform 51"/>
              <p:cNvSpPr>
                <a:spLocks/>
              </p:cNvSpPr>
              <p:nvPr/>
            </p:nvSpPr>
            <p:spPr bwMode="auto">
              <a:xfrm>
                <a:off x="2819" y="3081"/>
                <a:ext cx="43" cy="7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0" y="10"/>
                  </a:cxn>
                  <a:cxn ang="0">
                    <a:pos x="38" y="24"/>
                  </a:cxn>
                  <a:cxn ang="0">
                    <a:pos x="56" y="40"/>
                  </a:cxn>
                  <a:cxn ang="0">
                    <a:pos x="69" y="59"/>
                  </a:cxn>
                  <a:cxn ang="0">
                    <a:pos x="81" y="78"/>
                  </a:cxn>
                  <a:cxn ang="0">
                    <a:pos x="87" y="98"/>
                  </a:cxn>
                  <a:cxn ang="0">
                    <a:pos x="87" y="119"/>
                  </a:cxn>
                  <a:cxn ang="0">
                    <a:pos x="81" y="137"/>
                  </a:cxn>
                  <a:cxn ang="0">
                    <a:pos x="71" y="150"/>
                  </a:cxn>
                  <a:cxn ang="0">
                    <a:pos x="59" y="154"/>
                  </a:cxn>
                  <a:cxn ang="0">
                    <a:pos x="49" y="152"/>
                  </a:cxn>
                  <a:cxn ang="0">
                    <a:pos x="38" y="144"/>
                  </a:cxn>
                  <a:cxn ang="0">
                    <a:pos x="30" y="133"/>
                  </a:cxn>
                  <a:cxn ang="0">
                    <a:pos x="26" y="119"/>
                  </a:cxn>
                  <a:cxn ang="0">
                    <a:pos x="26" y="103"/>
                  </a:cxn>
                  <a:cxn ang="0">
                    <a:pos x="30" y="88"/>
                  </a:cxn>
                  <a:cxn ang="0">
                    <a:pos x="34" y="74"/>
                  </a:cxn>
                  <a:cxn ang="0">
                    <a:pos x="31" y="60"/>
                  </a:cxn>
                  <a:cxn ang="0">
                    <a:pos x="27" y="45"/>
                  </a:cxn>
                  <a:cxn ang="0">
                    <a:pos x="21" y="31"/>
                  </a:cxn>
                  <a:cxn ang="0">
                    <a:pos x="14" y="19"/>
                  </a:cxn>
                  <a:cxn ang="0">
                    <a:pos x="7" y="9"/>
                  </a:cxn>
                  <a:cxn ang="0">
                    <a:pos x="3" y="2"/>
                  </a:cxn>
                  <a:cxn ang="0">
                    <a:pos x="0" y="0"/>
                  </a:cxn>
                </a:cxnLst>
                <a:rect l="0" t="0" r="r" b="b"/>
                <a:pathLst>
                  <a:path w="87" h="154">
                    <a:moveTo>
                      <a:pt x="0" y="0"/>
                    </a:moveTo>
                    <a:lnTo>
                      <a:pt x="20" y="10"/>
                    </a:lnTo>
                    <a:lnTo>
                      <a:pt x="38" y="24"/>
                    </a:lnTo>
                    <a:lnTo>
                      <a:pt x="56" y="40"/>
                    </a:lnTo>
                    <a:lnTo>
                      <a:pt x="69" y="59"/>
                    </a:lnTo>
                    <a:lnTo>
                      <a:pt x="81" y="78"/>
                    </a:lnTo>
                    <a:lnTo>
                      <a:pt x="87" y="98"/>
                    </a:lnTo>
                    <a:lnTo>
                      <a:pt x="87" y="119"/>
                    </a:lnTo>
                    <a:lnTo>
                      <a:pt x="81" y="137"/>
                    </a:lnTo>
                    <a:lnTo>
                      <a:pt x="71" y="150"/>
                    </a:lnTo>
                    <a:lnTo>
                      <a:pt x="59" y="154"/>
                    </a:lnTo>
                    <a:lnTo>
                      <a:pt x="49" y="152"/>
                    </a:lnTo>
                    <a:lnTo>
                      <a:pt x="38" y="144"/>
                    </a:lnTo>
                    <a:lnTo>
                      <a:pt x="30" y="133"/>
                    </a:lnTo>
                    <a:lnTo>
                      <a:pt x="26" y="119"/>
                    </a:lnTo>
                    <a:lnTo>
                      <a:pt x="26" y="103"/>
                    </a:lnTo>
                    <a:lnTo>
                      <a:pt x="30" y="88"/>
                    </a:lnTo>
                    <a:lnTo>
                      <a:pt x="34" y="74"/>
                    </a:lnTo>
                    <a:lnTo>
                      <a:pt x="31" y="60"/>
                    </a:lnTo>
                    <a:lnTo>
                      <a:pt x="27" y="45"/>
                    </a:lnTo>
                    <a:lnTo>
                      <a:pt x="21" y="31"/>
                    </a:lnTo>
                    <a:lnTo>
                      <a:pt x="14" y="19"/>
                    </a:lnTo>
                    <a:lnTo>
                      <a:pt x="7" y="9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2" name="Freeform 52"/>
              <p:cNvSpPr>
                <a:spLocks/>
              </p:cNvSpPr>
              <p:nvPr/>
            </p:nvSpPr>
            <p:spPr bwMode="auto">
              <a:xfrm>
                <a:off x="2821" y="3040"/>
                <a:ext cx="81" cy="34"/>
              </a:xfrm>
              <a:custGeom>
                <a:avLst/>
                <a:gdLst/>
                <a:ahLst/>
                <a:cxnLst>
                  <a:cxn ang="0">
                    <a:pos x="0" y="69"/>
                  </a:cxn>
                  <a:cxn ang="0">
                    <a:pos x="14" y="52"/>
                  </a:cxn>
                  <a:cxn ang="0">
                    <a:pos x="30" y="36"/>
                  </a:cxn>
                  <a:cxn ang="0">
                    <a:pos x="49" y="22"/>
                  </a:cxn>
                  <a:cxn ang="0">
                    <a:pos x="69" y="11"/>
                  </a:cxn>
                  <a:cxn ang="0">
                    <a:pos x="90" y="4"/>
                  </a:cxn>
                  <a:cxn ang="0">
                    <a:pos x="110" y="0"/>
                  </a:cxn>
                  <a:cxn ang="0">
                    <a:pos x="130" y="4"/>
                  </a:cxn>
                  <a:cxn ang="0">
                    <a:pos x="147" y="13"/>
                  </a:cxn>
                  <a:cxn ang="0">
                    <a:pos x="158" y="25"/>
                  </a:cxn>
                  <a:cxn ang="0">
                    <a:pos x="161" y="37"/>
                  </a:cxn>
                  <a:cxn ang="0">
                    <a:pos x="156" y="47"/>
                  </a:cxn>
                  <a:cxn ang="0">
                    <a:pos x="148" y="55"/>
                  </a:cxn>
                  <a:cxn ang="0">
                    <a:pos x="136" y="61"/>
                  </a:cxn>
                  <a:cxn ang="0">
                    <a:pos x="121" y="64"/>
                  </a:cxn>
                  <a:cxn ang="0">
                    <a:pos x="105" y="61"/>
                  </a:cxn>
                  <a:cxn ang="0">
                    <a:pos x="90" y="54"/>
                  </a:cxn>
                  <a:cxn ang="0">
                    <a:pos x="77" y="49"/>
                  </a:cxn>
                  <a:cxn ang="0">
                    <a:pos x="63" y="47"/>
                  </a:cxn>
                  <a:cxn ang="0">
                    <a:pos x="48" y="50"/>
                  </a:cxn>
                  <a:cxn ang="0">
                    <a:pos x="34" y="54"/>
                  </a:cxn>
                  <a:cxn ang="0">
                    <a:pos x="21" y="59"/>
                  </a:cxn>
                  <a:cxn ang="0">
                    <a:pos x="10" y="64"/>
                  </a:cxn>
                  <a:cxn ang="0">
                    <a:pos x="2" y="68"/>
                  </a:cxn>
                  <a:cxn ang="0">
                    <a:pos x="0" y="69"/>
                  </a:cxn>
                </a:cxnLst>
                <a:rect l="0" t="0" r="r" b="b"/>
                <a:pathLst>
                  <a:path w="161" h="69">
                    <a:moveTo>
                      <a:pt x="0" y="69"/>
                    </a:moveTo>
                    <a:lnTo>
                      <a:pt x="14" y="52"/>
                    </a:lnTo>
                    <a:lnTo>
                      <a:pt x="30" y="36"/>
                    </a:lnTo>
                    <a:lnTo>
                      <a:pt x="49" y="22"/>
                    </a:lnTo>
                    <a:lnTo>
                      <a:pt x="69" y="11"/>
                    </a:lnTo>
                    <a:lnTo>
                      <a:pt x="90" y="4"/>
                    </a:lnTo>
                    <a:lnTo>
                      <a:pt x="110" y="0"/>
                    </a:lnTo>
                    <a:lnTo>
                      <a:pt x="130" y="4"/>
                    </a:lnTo>
                    <a:lnTo>
                      <a:pt x="147" y="13"/>
                    </a:lnTo>
                    <a:lnTo>
                      <a:pt x="158" y="25"/>
                    </a:lnTo>
                    <a:lnTo>
                      <a:pt x="161" y="37"/>
                    </a:lnTo>
                    <a:lnTo>
                      <a:pt x="156" y="47"/>
                    </a:lnTo>
                    <a:lnTo>
                      <a:pt x="148" y="55"/>
                    </a:lnTo>
                    <a:lnTo>
                      <a:pt x="136" y="61"/>
                    </a:lnTo>
                    <a:lnTo>
                      <a:pt x="121" y="64"/>
                    </a:lnTo>
                    <a:lnTo>
                      <a:pt x="105" y="61"/>
                    </a:lnTo>
                    <a:lnTo>
                      <a:pt x="90" y="54"/>
                    </a:lnTo>
                    <a:lnTo>
                      <a:pt x="77" y="49"/>
                    </a:lnTo>
                    <a:lnTo>
                      <a:pt x="63" y="47"/>
                    </a:lnTo>
                    <a:lnTo>
                      <a:pt x="48" y="50"/>
                    </a:lnTo>
                    <a:lnTo>
                      <a:pt x="34" y="54"/>
                    </a:lnTo>
                    <a:lnTo>
                      <a:pt x="21" y="59"/>
                    </a:lnTo>
                    <a:lnTo>
                      <a:pt x="10" y="64"/>
                    </a:lnTo>
                    <a:lnTo>
                      <a:pt x="2" y="68"/>
                    </a:lnTo>
                    <a:lnTo>
                      <a:pt x="0" y="69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3" name="Freeform 53"/>
              <p:cNvSpPr>
                <a:spLocks/>
              </p:cNvSpPr>
              <p:nvPr/>
            </p:nvSpPr>
            <p:spPr bwMode="auto">
              <a:xfrm>
                <a:off x="2818" y="3005"/>
                <a:ext cx="57" cy="66"/>
              </a:xfrm>
              <a:custGeom>
                <a:avLst/>
                <a:gdLst/>
                <a:ahLst/>
                <a:cxnLst>
                  <a:cxn ang="0">
                    <a:pos x="0" y="133"/>
                  </a:cxn>
                  <a:cxn ang="0">
                    <a:pos x="1" y="111"/>
                  </a:cxn>
                  <a:cxn ang="0">
                    <a:pos x="5" y="88"/>
                  </a:cxn>
                  <a:cxn ang="0">
                    <a:pos x="11" y="65"/>
                  </a:cxn>
                  <a:cxn ang="0">
                    <a:pos x="22" y="44"/>
                  </a:cxn>
                  <a:cxn ang="0">
                    <a:pos x="35" y="25"/>
                  </a:cxn>
                  <a:cxn ang="0">
                    <a:pos x="49" y="12"/>
                  </a:cxn>
                  <a:cxn ang="0">
                    <a:pos x="67" y="2"/>
                  </a:cxn>
                  <a:cxn ang="0">
                    <a:pos x="86" y="0"/>
                  </a:cxn>
                  <a:cxn ang="0">
                    <a:pos x="102" y="4"/>
                  </a:cxn>
                  <a:cxn ang="0">
                    <a:pos x="112" y="12"/>
                  </a:cxn>
                  <a:cxn ang="0">
                    <a:pos x="114" y="22"/>
                  </a:cxn>
                  <a:cxn ang="0">
                    <a:pos x="112" y="35"/>
                  </a:cxn>
                  <a:cxn ang="0">
                    <a:pos x="105" y="46"/>
                  </a:cxn>
                  <a:cxn ang="0">
                    <a:pos x="94" y="56"/>
                  </a:cxn>
                  <a:cxn ang="0">
                    <a:pos x="81" y="65"/>
                  </a:cxn>
                  <a:cxn ang="0">
                    <a:pos x="64" y="67"/>
                  </a:cxn>
                  <a:cxn ang="0">
                    <a:pos x="52" y="69"/>
                  </a:cxn>
                  <a:cxn ang="0">
                    <a:pos x="39" y="77"/>
                  </a:cxn>
                  <a:cxn ang="0">
                    <a:pos x="29" y="88"/>
                  </a:cxn>
                  <a:cxn ang="0">
                    <a:pos x="18" y="99"/>
                  </a:cxn>
                  <a:cxn ang="0">
                    <a:pos x="11" y="112"/>
                  </a:cxn>
                  <a:cxn ang="0">
                    <a:pos x="5" y="122"/>
                  </a:cxn>
                  <a:cxn ang="0">
                    <a:pos x="1" y="130"/>
                  </a:cxn>
                  <a:cxn ang="0">
                    <a:pos x="0" y="133"/>
                  </a:cxn>
                </a:cxnLst>
                <a:rect l="0" t="0" r="r" b="b"/>
                <a:pathLst>
                  <a:path w="114" h="133">
                    <a:moveTo>
                      <a:pt x="0" y="133"/>
                    </a:moveTo>
                    <a:lnTo>
                      <a:pt x="1" y="111"/>
                    </a:lnTo>
                    <a:lnTo>
                      <a:pt x="5" y="88"/>
                    </a:lnTo>
                    <a:lnTo>
                      <a:pt x="11" y="65"/>
                    </a:lnTo>
                    <a:lnTo>
                      <a:pt x="22" y="44"/>
                    </a:lnTo>
                    <a:lnTo>
                      <a:pt x="35" y="25"/>
                    </a:lnTo>
                    <a:lnTo>
                      <a:pt x="49" y="12"/>
                    </a:lnTo>
                    <a:lnTo>
                      <a:pt x="67" y="2"/>
                    </a:lnTo>
                    <a:lnTo>
                      <a:pt x="86" y="0"/>
                    </a:lnTo>
                    <a:lnTo>
                      <a:pt x="102" y="4"/>
                    </a:lnTo>
                    <a:lnTo>
                      <a:pt x="112" y="12"/>
                    </a:lnTo>
                    <a:lnTo>
                      <a:pt x="114" y="22"/>
                    </a:lnTo>
                    <a:lnTo>
                      <a:pt x="112" y="35"/>
                    </a:lnTo>
                    <a:lnTo>
                      <a:pt x="105" y="46"/>
                    </a:lnTo>
                    <a:lnTo>
                      <a:pt x="94" y="56"/>
                    </a:lnTo>
                    <a:lnTo>
                      <a:pt x="81" y="65"/>
                    </a:lnTo>
                    <a:lnTo>
                      <a:pt x="64" y="67"/>
                    </a:lnTo>
                    <a:lnTo>
                      <a:pt x="52" y="69"/>
                    </a:lnTo>
                    <a:lnTo>
                      <a:pt x="39" y="77"/>
                    </a:lnTo>
                    <a:lnTo>
                      <a:pt x="29" y="88"/>
                    </a:lnTo>
                    <a:lnTo>
                      <a:pt x="18" y="99"/>
                    </a:lnTo>
                    <a:lnTo>
                      <a:pt x="11" y="112"/>
                    </a:lnTo>
                    <a:lnTo>
                      <a:pt x="5" y="122"/>
                    </a:lnTo>
                    <a:lnTo>
                      <a:pt x="1" y="130"/>
                    </a:lnTo>
                    <a:lnTo>
                      <a:pt x="0" y="13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4" name="Freeform 54"/>
              <p:cNvSpPr>
                <a:spLocks/>
              </p:cNvSpPr>
              <p:nvPr/>
            </p:nvSpPr>
            <p:spPr bwMode="auto">
              <a:xfrm>
                <a:off x="2794" y="2985"/>
                <a:ext cx="35" cy="82"/>
              </a:xfrm>
              <a:custGeom>
                <a:avLst/>
                <a:gdLst/>
                <a:ahLst/>
                <a:cxnLst>
                  <a:cxn ang="0">
                    <a:pos x="30" y="163"/>
                  </a:cxn>
                  <a:cxn ang="0">
                    <a:pos x="18" y="145"/>
                  </a:cxn>
                  <a:cxn ang="0">
                    <a:pos x="9" y="124"/>
                  </a:cxn>
                  <a:cxn ang="0">
                    <a:pos x="3" y="101"/>
                  </a:cxn>
                  <a:cxn ang="0">
                    <a:pos x="0" y="78"/>
                  </a:cxn>
                  <a:cxn ang="0">
                    <a:pos x="0" y="56"/>
                  </a:cxn>
                  <a:cxn ang="0">
                    <a:pos x="4" y="36"/>
                  </a:cxn>
                  <a:cxn ang="0">
                    <a:pos x="13" y="18"/>
                  </a:cxn>
                  <a:cxn ang="0">
                    <a:pos x="28" y="6"/>
                  </a:cxn>
                  <a:cxn ang="0">
                    <a:pos x="43" y="0"/>
                  </a:cxn>
                  <a:cxn ang="0">
                    <a:pos x="56" y="2"/>
                  </a:cxn>
                  <a:cxn ang="0">
                    <a:pos x="64" y="9"/>
                  </a:cxn>
                  <a:cxn ang="0">
                    <a:pos x="70" y="21"/>
                  </a:cxn>
                  <a:cxn ang="0">
                    <a:pos x="70" y="34"/>
                  </a:cxn>
                  <a:cxn ang="0">
                    <a:pos x="68" y="48"/>
                  </a:cxn>
                  <a:cxn ang="0">
                    <a:pos x="59" y="62"/>
                  </a:cxn>
                  <a:cxn ang="0">
                    <a:pos x="48" y="74"/>
                  </a:cxn>
                  <a:cxn ang="0">
                    <a:pos x="33" y="97"/>
                  </a:cxn>
                  <a:cxn ang="0">
                    <a:pos x="27" y="127"/>
                  </a:cxn>
                  <a:cxn ang="0">
                    <a:pos x="28" y="152"/>
                  </a:cxn>
                  <a:cxn ang="0">
                    <a:pos x="30" y="163"/>
                  </a:cxn>
                </a:cxnLst>
                <a:rect l="0" t="0" r="r" b="b"/>
                <a:pathLst>
                  <a:path w="70" h="163">
                    <a:moveTo>
                      <a:pt x="30" y="163"/>
                    </a:moveTo>
                    <a:lnTo>
                      <a:pt x="18" y="145"/>
                    </a:lnTo>
                    <a:lnTo>
                      <a:pt x="9" y="124"/>
                    </a:lnTo>
                    <a:lnTo>
                      <a:pt x="3" y="101"/>
                    </a:lnTo>
                    <a:lnTo>
                      <a:pt x="0" y="78"/>
                    </a:lnTo>
                    <a:lnTo>
                      <a:pt x="0" y="56"/>
                    </a:lnTo>
                    <a:lnTo>
                      <a:pt x="4" y="36"/>
                    </a:lnTo>
                    <a:lnTo>
                      <a:pt x="13" y="18"/>
                    </a:lnTo>
                    <a:lnTo>
                      <a:pt x="28" y="6"/>
                    </a:lnTo>
                    <a:lnTo>
                      <a:pt x="43" y="0"/>
                    </a:lnTo>
                    <a:lnTo>
                      <a:pt x="56" y="2"/>
                    </a:lnTo>
                    <a:lnTo>
                      <a:pt x="64" y="9"/>
                    </a:lnTo>
                    <a:lnTo>
                      <a:pt x="70" y="21"/>
                    </a:lnTo>
                    <a:lnTo>
                      <a:pt x="70" y="34"/>
                    </a:lnTo>
                    <a:lnTo>
                      <a:pt x="68" y="48"/>
                    </a:lnTo>
                    <a:lnTo>
                      <a:pt x="59" y="62"/>
                    </a:lnTo>
                    <a:lnTo>
                      <a:pt x="48" y="74"/>
                    </a:lnTo>
                    <a:lnTo>
                      <a:pt x="33" y="97"/>
                    </a:lnTo>
                    <a:lnTo>
                      <a:pt x="27" y="127"/>
                    </a:lnTo>
                    <a:lnTo>
                      <a:pt x="28" y="152"/>
                    </a:lnTo>
                    <a:lnTo>
                      <a:pt x="30" y="16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5" name="Freeform 55"/>
              <p:cNvSpPr>
                <a:spLocks/>
              </p:cNvSpPr>
              <p:nvPr/>
            </p:nvSpPr>
            <p:spPr bwMode="auto">
              <a:xfrm>
                <a:off x="2838" y="2266"/>
                <a:ext cx="180" cy="174"/>
              </a:xfrm>
              <a:custGeom>
                <a:avLst/>
                <a:gdLst/>
                <a:ahLst/>
                <a:cxnLst>
                  <a:cxn ang="0">
                    <a:pos x="8" y="6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8" y="0"/>
                  </a:cxn>
                  <a:cxn ang="0">
                    <a:pos x="23" y="4"/>
                  </a:cxn>
                  <a:cxn ang="0">
                    <a:pos x="44" y="8"/>
                  </a:cxn>
                  <a:cxn ang="0">
                    <a:pos x="69" y="16"/>
                  </a:cxn>
                  <a:cxn ang="0">
                    <a:pos x="98" y="27"/>
                  </a:cxn>
                  <a:cxn ang="0">
                    <a:pos x="129" y="39"/>
                  </a:cxn>
                  <a:cxn ang="0">
                    <a:pos x="162" y="55"/>
                  </a:cxn>
                  <a:cxn ang="0">
                    <a:pos x="196" y="74"/>
                  </a:cxn>
                  <a:cxn ang="0">
                    <a:pos x="229" y="96"/>
                  </a:cxn>
                  <a:cxn ang="0">
                    <a:pos x="262" y="120"/>
                  </a:cxn>
                  <a:cxn ang="0">
                    <a:pos x="291" y="146"/>
                  </a:cxn>
                  <a:cxn ang="0">
                    <a:pos x="317" y="178"/>
                  </a:cxn>
                  <a:cxn ang="0">
                    <a:pos x="340" y="210"/>
                  </a:cxn>
                  <a:cxn ang="0">
                    <a:pos x="356" y="247"/>
                  </a:cxn>
                  <a:cxn ang="0">
                    <a:pos x="361" y="267"/>
                  </a:cxn>
                  <a:cxn ang="0">
                    <a:pos x="358" y="287"/>
                  </a:cxn>
                  <a:cxn ang="0">
                    <a:pos x="354" y="304"/>
                  </a:cxn>
                  <a:cxn ang="0">
                    <a:pos x="346" y="319"/>
                  </a:cxn>
                  <a:cxn ang="0">
                    <a:pos x="336" y="331"/>
                  </a:cxn>
                  <a:cxn ang="0">
                    <a:pos x="328" y="340"/>
                  </a:cxn>
                  <a:cxn ang="0">
                    <a:pos x="323" y="346"/>
                  </a:cxn>
                  <a:cxn ang="0">
                    <a:pos x="320" y="348"/>
                  </a:cxn>
                  <a:cxn ang="0">
                    <a:pos x="321" y="346"/>
                  </a:cxn>
                  <a:cxn ang="0">
                    <a:pos x="326" y="341"/>
                  </a:cxn>
                  <a:cxn ang="0">
                    <a:pos x="331" y="332"/>
                  </a:cxn>
                  <a:cxn ang="0">
                    <a:pos x="336" y="320"/>
                  </a:cxn>
                  <a:cxn ang="0">
                    <a:pos x="340" y="305"/>
                  </a:cxn>
                  <a:cxn ang="0">
                    <a:pos x="342" y="287"/>
                  </a:cxn>
                  <a:cxn ang="0">
                    <a:pos x="341" y="267"/>
                  </a:cxn>
                  <a:cxn ang="0">
                    <a:pos x="336" y="244"/>
                  </a:cxn>
                  <a:cxn ang="0">
                    <a:pos x="326" y="220"/>
                  </a:cxn>
                  <a:cxn ang="0">
                    <a:pos x="309" y="194"/>
                  </a:cxn>
                  <a:cxn ang="0">
                    <a:pos x="283" y="165"/>
                  </a:cxn>
                  <a:cxn ang="0">
                    <a:pos x="250" y="136"/>
                  </a:cxn>
                  <a:cxn ang="0">
                    <a:pos x="207" y="105"/>
                  </a:cxn>
                  <a:cxn ang="0">
                    <a:pos x="153" y="73"/>
                  </a:cxn>
                  <a:cxn ang="0">
                    <a:pos x="88" y="39"/>
                  </a:cxn>
                  <a:cxn ang="0">
                    <a:pos x="8" y="6"/>
                  </a:cxn>
                </a:cxnLst>
                <a:rect l="0" t="0" r="r" b="b"/>
                <a:pathLst>
                  <a:path w="361" h="348">
                    <a:moveTo>
                      <a:pt x="8" y="6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23" y="4"/>
                    </a:lnTo>
                    <a:lnTo>
                      <a:pt x="44" y="8"/>
                    </a:lnTo>
                    <a:lnTo>
                      <a:pt x="69" y="16"/>
                    </a:lnTo>
                    <a:lnTo>
                      <a:pt x="98" y="27"/>
                    </a:lnTo>
                    <a:lnTo>
                      <a:pt x="129" y="39"/>
                    </a:lnTo>
                    <a:lnTo>
                      <a:pt x="162" y="55"/>
                    </a:lnTo>
                    <a:lnTo>
                      <a:pt x="196" y="74"/>
                    </a:lnTo>
                    <a:lnTo>
                      <a:pt x="229" y="96"/>
                    </a:lnTo>
                    <a:lnTo>
                      <a:pt x="262" y="120"/>
                    </a:lnTo>
                    <a:lnTo>
                      <a:pt x="291" y="146"/>
                    </a:lnTo>
                    <a:lnTo>
                      <a:pt x="317" y="178"/>
                    </a:lnTo>
                    <a:lnTo>
                      <a:pt x="340" y="210"/>
                    </a:lnTo>
                    <a:lnTo>
                      <a:pt x="356" y="247"/>
                    </a:lnTo>
                    <a:lnTo>
                      <a:pt x="361" y="267"/>
                    </a:lnTo>
                    <a:lnTo>
                      <a:pt x="358" y="287"/>
                    </a:lnTo>
                    <a:lnTo>
                      <a:pt x="354" y="304"/>
                    </a:lnTo>
                    <a:lnTo>
                      <a:pt x="346" y="319"/>
                    </a:lnTo>
                    <a:lnTo>
                      <a:pt x="336" y="331"/>
                    </a:lnTo>
                    <a:lnTo>
                      <a:pt x="328" y="340"/>
                    </a:lnTo>
                    <a:lnTo>
                      <a:pt x="323" y="346"/>
                    </a:lnTo>
                    <a:lnTo>
                      <a:pt x="320" y="348"/>
                    </a:lnTo>
                    <a:lnTo>
                      <a:pt x="321" y="346"/>
                    </a:lnTo>
                    <a:lnTo>
                      <a:pt x="326" y="341"/>
                    </a:lnTo>
                    <a:lnTo>
                      <a:pt x="331" y="332"/>
                    </a:lnTo>
                    <a:lnTo>
                      <a:pt x="336" y="320"/>
                    </a:lnTo>
                    <a:lnTo>
                      <a:pt x="340" y="305"/>
                    </a:lnTo>
                    <a:lnTo>
                      <a:pt x="342" y="287"/>
                    </a:lnTo>
                    <a:lnTo>
                      <a:pt x="341" y="267"/>
                    </a:lnTo>
                    <a:lnTo>
                      <a:pt x="336" y="244"/>
                    </a:lnTo>
                    <a:lnTo>
                      <a:pt x="326" y="220"/>
                    </a:lnTo>
                    <a:lnTo>
                      <a:pt x="309" y="194"/>
                    </a:lnTo>
                    <a:lnTo>
                      <a:pt x="283" y="165"/>
                    </a:lnTo>
                    <a:lnTo>
                      <a:pt x="250" y="136"/>
                    </a:lnTo>
                    <a:lnTo>
                      <a:pt x="207" y="105"/>
                    </a:lnTo>
                    <a:lnTo>
                      <a:pt x="153" y="73"/>
                    </a:lnTo>
                    <a:lnTo>
                      <a:pt x="88" y="39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6" name="Freeform 56"/>
              <p:cNvSpPr>
                <a:spLocks/>
              </p:cNvSpPr>
              <p:nvPr/>
            </p:nvSpPr>
            <p:spPr bwMode="auto">
              <a:xfrm>
                <a:off x="2794" y="3106"/>
                <a:ext cx="63" cy="171"/>
              </a:xfrm>
              <a:custGeom>
                <a:avLst/>
                <a:gdLst/>
                <a:ahLst/>
                <a:cxnLst>
                  <a:cxn ang="0">
                    <a:pos x="25" y="0"/>
                  </a:cxn>
                  <a:cxn ang="0">
                    <a:pos x="10" y="30"/>
                  </a:cxn>
                  <a:cxn ang="0">
                    <a:pos x="2" y="71"/>
                  </a:cxn>
                  <a:cxn ang="0">
                    <a:pos x="0" y="121"/>
                  </a:cxn>
                  <a:cxn ang="0">
                    <a:pos x="5" y="175"/>
                  </a:cxn>
                  <a:cxn ang="0">
                    <a:pos x="19" y="228"/>
                  </a:cxn>
                  <a:cxn ang="0">
                    <a:pos x="43" y="276"/>
                  </a:cxn>
                  <a:cxn ang="0">
                    <a:pos x="79" y="316"/>
                  </a:cxn>
                  <a:cxn ang="0">
                    <a:pos x="126" y="343"/>
                  </a:cxn>
                  <a:cxn ang="0">
                    <a:pos x="123" y="341"/>
                  </a:cxn>
                  <a:cxn ang="0">
                    <a:pos x="115" y="332"/>
                  </a:cxn>
                  <a:cxn ang="0">
                    <a:pos x="102" y="321"/>
                  </a:cxn>
                  <a:cxn ang="0">
                    <a:pos x="87" y="306"/>
                  </a:cxn>
                  <a:cxn ang="0">
                    <a:pos x="71" y="288"/>
                  </a:cxn>
                  <a:cxn ang="0">
                    <a:pos x="55" y="267"/>
                  </a:cxn>
                  <a:cxn ang="0">
                    <a:pos x="41" y="245"/>
                  </a:cxn>
                  <a:cxn ang="0">
                    <a:pos x="30" y="221"/>
                  </a:cxn>
                  <a:cxn ang="0">
                    <a:pos x="19" y="183"/>
                  </a:cxn>
                  <a:cxn ang="0">
                    <a:pos x="13" y="145"/>
                  </a:cxn>
                  <a:cxn ang="0">
                    <a:pos x="12" y="108"/>
                  </a:cxn>
                  <a:cxn ang="0">
                    <a:pos x="13" y="73"/>
                  </a:cxn>
                  <a:cxn ang="0">
                    <a:pos x="17" y="43"/>
                  </a:cxn>
                  <a:cxn ang="0">
                    <a:pos x="20" y="20"/>
                  </a:cxn>
                  <a:cxn ang="0">
                    <a:pos x="24" y="5"/>
                  </a:cxn>
                  <a:cxn ang="0">
                    <a:pos x="25" y="0"/>
                  </a:cxn>
                </a:cxnLst>
                <a:rect l="0" t="0" r="r" b="b"/>
                <a:pathLst>
                  <a:path w="126" h="343">
                    <a:moveTo>
                      <a:pt x="25" y="0"/>
                    </a:moveTo>
                    <a:lnTo>
                      <a:pt x="10" y="30"/>
                    </a:lnTo>
                    <a:lnTo>
                      <a:pt x="2" y="71"/>
                    </a:lnTo>
                    <a:lnTo>
                      <a:pt x="0" y="121"/>
                    </a:lnTo>
                    <a:lnTo>
                      <a:pt x="5" y="175"/>
                    </a:lnTo>
                    <a:lnTo>
                      <a:pt x="19" y="228"/>
                    </a:lnTo>
                    <a:lnTo>
                      <a:pt x="43" y="276"/>
                    </a:lnTo>
                    <a:lnTo>
                      <a:pt x="79" y="316"/>
                    </a:lnTo>
                    <a:lnTo>
                      <a:pt x="126" y="343"/>
                    </a:lnTo>
                    <a:lnTo>
                      <a:pt x="123" y="341"/>
                    </a:lnTo>
                    <a:lnTo>
                      <a:pt x="115" y="332"/>
                    </a:lnTo>
                    <a:lnTo>
                      <a:pt x="102" y="321"/>
                    </a:lnTo>
                    <a:lnTo>
                      <a:pt x="87" y="306"/>
                    </a:lnTo>
                    <a:lnTo>
                      <a:pt x="71" y="288"/>
                    </a:lnTo>
                    <a:lnTo>
                      <a:pt x="55" y="267"/>
                    </a:lnTo>
                    <a:lnTo>
                      <a:pt x="41" y="245"/>
                    </a:lnTo>
                    <a:lnTo>
                      <a:pt x="30" y="221"/>
                    </a:lnTo>
                    <a:lnTo>
                      <a:pt x="19" y="183"/>
                    </a:lnTo>
                    <a:lnTo>
                      <a:pt x="13" y="145"/>
                    </a:lnTo>
                    <a:lnTo>
                      <a:pt x="12" y="108"/>
                    </a:lnTo>
                    <a:lnTo>
                      <a:pt x="13" y="73"/>
                    </a:lnTo>
                    <a:lnTo>
                      <a:pt x="17" y="43"/>
                    </a:lnTo>
                    <a:lnTo>
                      <a:pt x="20" y="20"/>
                    </a:lnTo>
                    <a:lnTo>
                      <a:pt x="24" y="5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7" name="Freeform 57"/>
              <p:cNvSpPr>
                <a:spLocks/>
              </p:cNvSpPr>
              <p:nvPr/>
            </p:nvSpPr>
            <p:spPr bwMode="auto">
              <a:xfrm>
                <a:off x="3146" y="3147"/>
                <a:ext cx="165" cy="80"/>
              </a:xfrm>
              <a:custGeom>
                <a:avLst/>
                <a:gdLst/>
                <a:ahLst/>
                <a:cxnLst>
                  <a:cxn ang="0">
                    <a:pos x="332" y="160"/>
                  </a:cxn>
                  <a:cxn ang="0">
                    <a:pos x="326" y="146"/>
                  </a:cxn>
                  <a:cxn ang="0">
                    <a:pos x="318" y="130"/>
                  </a:cxn>
                  <a:cxn ang="0">
                    <a:pos x="305" y="114"/>
                  </a:cxn>
                  <a:cxn ang="0">
                    <a:pos x="290" y="96"/>
                  </a:cxn>
                  <a:cxn ang="0">
                    <a:pos x="273" y="79"/>
                  </a:cxn>
                  <a:cxn ang="0">
                    <a:pos x="254" y="63"/>
                  </a:cxn>
                  <a:cxn ang="0">
                    <a:pos x="232" y="48"/>
                  </a:cxn>
                  <a:cxn ang="0">
                    <a:pos x="208" y="34"/>
                  </a:cxn>
                  <a:cxn ang="0">
                    <a:pos x="183" y="21"/>
                  </a:cxn>
                  <a:cxn ang="0">
                    <a:pos x="158" y="11"/>
                  </a:cxn>
                  <a:cxn ang="0">
                    <a:pos x="132" y="4"/>
                  </a:cxn>
                  <a:cxn ang="0">
                    <a:pos x="104" y="0"/>
                  </a:cxn>
                  <a:cxn ang="0">
                    <a:pos x="77" y="0"/>
                  </a:cxn>
                  <a:cxn ang="0">
                    <a:pos x="51" y="2"/>
                  </a:cxn>
                  <a:cxn ang="0">
                    <a:pos x="26" y="10"/>
                  </a:cxn>
                  <a:cxn ang="0">
                    <a:pos x="0" y="23"/>
                  </a:cxn>
                  <a:cxn ang="0">
                    <a:pos x="5" y="21"/>
                  </a:cxn>
                  <a:cxn ang="0">
                    <a:pos x="15" y="19"/>
                  </a:cxn>
                  <a:cxn ang="0">
                    <a:pos x="33" y="17"/>
                  </a:cxn>
                  <a:cxn ang="0">
                    <a:pos x="54" y="15"/>
                  </a:cxn>
                  <a:cxn ang="0">
                    <a:pos x="79" y="13"/>
                  </a:cxn>
                  <a:cxn ang="0">
                    <a:pos x="105" y="15"/>
                  </a:cxn>
                  <a:cxn ang="0">
                    <a:pos x="132" y="18"/>
                  </a:cxn>
                  <a:cxn ang="0">
                    <a:pos x="157" y="24"/>
                  </a:cxn>
                  <a:cxn ang="0">
                    <a:pos x="194" y="39"/>
                  </a:cxn>
                  <a:cxn ang="0">
                    <a:pos x="226" y="59"/>
                  </a:cxn>
                  <a:cxn ang="0">
                    <a:pos x="256" y="81"/>
                  </a:cxn>
                  <a:cxn ang="0">
                    <a:pos x="282" y="104"/>
                  </a:cxn>
                  <a:cxn ang="0">
                    <a:pos x="303" y="125"/>
                  </a:cxn>
                  <a:cxn ang="0">
                    <a:pos x="318" y="144"/>
                  </a:cxn>
                  <a:cxn ang="0">
                    <a:pos x="329" y="155"/>
                  </a:cxn>
                  <a:cxn ang="0">
                    <a:pos x="332" y="160"/>
                  </a:cxn>
                </a:cxnLst>
                <a:rect l="0" t="0" r="r" b="b"/>
                <a:pathLst>
                  <a:path w="332" h="160">
                    <a:moveTo>
                      <a:pt x="332" y="160"/>
                    </a:moveTo>
                    <a:lnTo>
                      <a:pt x="326" y="146"/>
                    </a:lnTo>
                    <a:lnTo>
                      <a:pt x="318" y="130"/>
                    </a:lnTo>
                    <a:lnTo>
                      <a:pt x="305" y="114"/>
                    </a:lnTo>
                    <a:lnTo>
                      <a:pt x="290" y="96"/>
                    </a:lnTo>
                    <a:lnTo>
                      <a:pt x="273" y="79"/>
                    </a:lnTo>
                    <a:lnTo>
                      <a:pt x="254" y="63"/>
                    </a:lnTo>
                    <a:lnTo>
                      <a:pt x="232" y="48"/>
                    </a:lnTo>
                    <a:lnTo>
                      <a:pt x="208" y="34"/>
                    </a:lnTo>
                    <a:lnTo>
                      <a:pt x="183" y="21"/>
                    </a:lnTo>
                    <a:lnTo>
                      <a:pt x="158" y="11"/>
                    </a:lnTo>
                    <a:lnTo>
                      <a:pt x="132" y="4"/>
                    </a:lnTo>
                    <a:lnTo>
                      <a:pt x="104" y="0"/>
                    </a:lnTo>
                    <a:lnTo>
                      <a:pt x="77" y="0"/>
                    </a:lnTo>
                    <a:lnTo>
                      <a:pt x="51" y="2"/>
                    </a:lnTo>
                    <a:lnTo>
                      <a:pt x="26" y="10"/>
                    </a:lnTo>
                    <a:lnTo>
                      <a:pt x="0" y="23"/>
                    </a:lnTo>
                    <a:lnTo>
                      <a:pt x="5" y="21"/>
                    </a:lnTo>
                    <a:lnTo>
                      <a:pt x="15" y="19"/>
                    </a:lnTo>
                    <a:lnTo>
                      <a:pt x="33" y="17"/>
                    </a:lnTo>
                    <a:lnTo>
                      <a:pt x="54" y="15"/>
                    </a:lnTo>
                    <a:lnTo>
                      <a:pt x="79" y="13"/>
                    </a:lnTo>
                    <a:lnTo>
                      <a:pt x="105" y="15"/>
                    </a:lnTo>
                    <a:lnTo>
                      <a:pt x="132" y="18"/>
                    </a:lnTo>
                    <a:lnTo>
                      <a:pt x="157" y="24"/>
                    </a:lnTo>
                    <a:lnTo>
                      <a:pt x="194" y="39"/>
                    </a:lnTo>
                    <a:lnTo>
                      <a:pt x="226" y="59"/>
                    </a:lnTo>
                    <a:lnTo>
                      <a:pt x="256" y="81"/>
                    </a:lnTo>
                    <a:lnTo>
                      <a:pt x="282" y="104"/>
                    </a:lnTo>
                    <a:lnTo>
                      <a:pt x="303" y="125"/>
                    </a:lnTo>
                    <a:lnTo>
                      <a:pt x="318" y="144"/>
                    </a:lnTo>
                    <a:lnTo>
                      <a:pt x="329" y="155"/>
                    </a:lnTo>
                    <a:lnTo>
                      <a:pt x="332" y="16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8" name="Freeform 58"/>
              <p:cNvSpPr>
                <a:spLocks/>
              </p:cNvSpPr>
              <p:nvPr/>
            </p:nvSpPr>
            <p:spPr bwMode="auto">
              <a:xfrm>
                <a:off x="2926" y="2651"/>
                <a:ext cx="186" cy="670"/>
              </a:xfrm>
              <a:custGeom>
                <a:avLst/>
                <a:gdLst/>
                <a:ahLst/>
                <a:cxnLst>
                  <a:cxn ang="0">
                    <a:pos x="330" y="1333"/>
                  </a:cxn>
                  <a:cxn ang="0">
                    <a:pos x="242" y="1323"/>
                  </a:cxn>
                  <a:cxn ang="0">
                    <a:pos x="162" y="1304"/>
                  </a:cxn>
                  <a:cxn ang="0">
                    <a:pos x="96" y="1268"/>
                  </a:cxn>
                  <a:cxn ang="0">
                    <a:pos x="53" y="1211"/>
                  </a:cxn>
                  <a:cxn ang="0">
                    <a:pos x="42" y="1130"/>
                  </a:cxn>
                  <a:cxn ang="0">
                    <a:pos x="68" y="1017"/>
                  </a:cxn>
                  <a:cxn ang="0">
                    <a:pos x="142" y="867"/>
                  </a:cxn>
                  <a:cxn ang="0">
                    <a:pos x="248" y="700"/>
                  </a:cxn>
                  <a:cxn ang="0">
                    <a:pos x="318" y="556"/>
                  </a:cxn>
                  <a:cxn ang="0">
                    <a:pos x="357" y="426"/>
                  </a:cxn>
                  <a:cxn ang="0">
                    <a:pos x="368" y="310"/>
                  </a:cxn>
                  <a:cxn ang="0">
                    <a:pos x="355" y="210"/>
                  </a:cxn>
                  <a:cxn ang="0">
                    <a:pos x="323" y="129"/>
                  </a:cxn>
                  <a:cxn ang="0">
                    <a:pos x="276" y="65"/>
                  </a:cxn>
                  <a:cxn ang="0">
                    <a:pos x="218" y="22"/>
                  </a:cxn>
                  <a:cxn ang="0">
                    <a:pos x="162" y="2"/>
                  </a:cxn>
                  <a:cxn ang="0">
                    <a:pos x="119" y="2"/>
                  </a:cxn>
                  <a:cxn ang="0">
                    <a:pos x="84" y="15"/>
                  </a:cxn>
                  <a:cxn ang="0">
                    <a:pos x="56" y="35"/>
                  </a:cxn>
                  <a:cxn ang="0">
                    <a:pos x="33" y="62"/>
                  </a:cxn>
                  <a:cxn ang="0">
                    <a:pos x="16" y="87"/>
                  </a:cxn>
                  <a:cxn ang="0">
                    <a:pos x="6" y="108"/>
                  </a:cxn>
                  <a:cxn ang="0">
                    <a:pos x="1" y="121"/>
                  </a:cxn>
                  <a:cxn ang="0">
                    <a:pos x="1" y="122"/>
                  </a:cxn>
                  <a:cxn ang="0">
                    <a:pos x="8" y="111"/>
                  </a:cxn>
                  <a:cxn ang="0">
                    <a:pos x="23" y="94"/>
                  </a:cxn>
                  <a:cxn ang="0">
                    <a:pos x="44" y="75"/>
                  </a:cxn>
                  <a:cxn ang="0">
                    <a:pos x="69" y="54"/>
                  </a:cxn>
                  <a:cxn ang="0">
                    <a:pos x="99" y="37"/>
                  </a:cxn>
                  <a:cxn ang="0">
                    <a:pos x="133" y="27"/>
                  </a:cxn>
                  <a:cxn ang="0">
                    <a:pos x="170" y="27"/>
                  </a:cxn>
                  <a:cxn ang="0">
                    <a:pos x="210" y="42"/>
                  </a:cxn>
                  <a:cxn ang="0">
                    <a:pos x="253" y="72"/>
                  </a:cxn>
                  <a:cxn ang="0">
                    <a:pos x="293" y="114"/>
                  </a:cxn>
                  <a:cxn ang="0">
                    <a:pos x="327" y="169"/>
                  </a:cxn>
                  <a:cxn ang="0">
                    <a:pos x="350" y="236"/>
                  </a:cxn>
                  <a:cxn ang="0">
                    <a:pos x="361" y="313"/>
                  </a:cxn>
                  <a:cxn ang="0">
                    <a:pos x="353" y="402"/>
                  </a:cxn>
                  <a:cxn ang="0">
                    <a:pos x="322" y="501"/>
                  </a:cxn>
                  <a:cxn ang="0">
                    <a:pos x="268" y="610"/>
                  </a:cxn>
                  <a:cxn ang="0">
                    <a:pos x="205" y="715"/>
                  </a:cxn>
                  <a:cxn ang="0">
                    <a:pos x="145" y="813"/>
                  </a:cxn>
                  <a:cxn ang="0">
                    <a:pos x="92" y="902"/>
                  </a:cxn>
                  <a:cxn ang="0">
                    <a:pos x="49" y="984"/>
                  </a:cxn>
                  <a:cxn ang="0">
                    <a:pos x="19" y="1060"/>
                  </a:cxn>
                  <a:cxn ang="0">
                    <a:pos x="7" y="1130"/>
                  </a:cxn>
                  <a:cxn ang="0">
                    <a:pos x="19" y="1193"/>
                  </a:cxn>
                  <a:cxn ang="0">
                    <a:pos x="56" y="1249"/>
                  </a:cxn>
                  <a:cxn ang="0">
                    <a:pos x="104" y="1290"/>
                  </a:cxn>
                  <a:cxn ang="0">
                    <a:pos x="158" y="1317"/>
                  </a:cxn>
                  <a:cxn ang="0">
                    <a:pos x="215" y="1332"/>
                  </a:cxn>
                  <a:cxn ang="0">
                    <a:pos x="269" y="1339"/>
                  </a:cxn>
                  <a:cxn ang="0">
                    <a:pos x="316" y="1340"/>
                  </a:cxn>
                  <a:cxn ang="0">
                    <a:pos x="350" y="1338"/>
                  </a:cxn>
                  <a:cxn ang="0">
                    <a:pos x="371" y="1336"/>
                  </a:cxn>
                </a:cxnLst>
                <a:rect l="0" t="0" r="r" b="b"/>
                <a:pathLst>
                  <a:path w="373" h="1340">
                    <a:moveTo>
                      <a:pt x="373" y="1336"/>
                    </a:moveTo>
                    <a:lnTo>
                      <a:pt x="330" y="1333"/>
                    </a:lnTo>
                    <a:lnTo>
                      <a:pt x="286" y="1329"/>
                    </a:lnTo>
                    <a:lnTo>
                      <a:pt x="242" y="1323"/>
                    </a:lnTo>
                    <a:lnTo>
                      <a:pt x="201" y="1315"/>
                    </a:lnTo>
                    <a:lnTo>
                      <a:pt x="162" y="1304"/>
                    </a:lnTo>
                    <a:lnTo>
                      <a:pt x="127" y="1287"/>
                    </a:lnTo>
                    <a:lnTo>
                      <a:pt x="96" y="1268"/>
                    </a:lnTo>
                    <a:lnTo>
                      <a:pt x="72" y="1242"/>
                    </a:lnTo>
                    <a:lnTo>
                      <a:pt x="53" y="1211"/>
                    </a:lnTo>
                    <a:lnTo>
                      <a:pt x="43" y="1175"/>
                    </a:lnTo>
                    <a:lnTo>
                      <a:pt x="42" y="1130"/>
                    </a:lnTo>
                    <a:lnTo>
                      <a:pt x="50" y="1077"/>
                    </a:lnTo>
                    <a:lnTo>
                      <a:pt x="68" y="1017"/>
                    </a:lnTo>
                    <a:lnTo>
                      <a:pt x="99" y="946"/>
                    </a:lnTo>
                    <a:lnTo>
                      <a:pt x="142" y="867"/>
                    </a:lnTo>
                    <a:lnTo>
                      <a:pt x="200" y="777"/>
                    </a:lnTo>
                    <a:lnTo>
                      <a:pt x="248" y="700"/>
                    </a:lnTo>
                    <a:lnTo>
                      <a:pt x="287" y="626"/>
                    </a:lnTo>
                    <a:lnTo>
                      <a:pt x="318" y="556"/>
                    </a:lnTo>
                    <a:lnTo>
                      <a:pt x="341" y="489"/>
                    </a:lnTo>
                    <a:lnTo>
                      <a:pt x="357" y="426"/>
                    </a:lnTo>
                    <a:lnTo>
                      <a:pt x="365" y="366"/>
                    </a:lnTo>
                    <a:lnTo>
                      <a:pt x="368" y="310"/>
                    </a:lnTo>
                    <a:lnTo>
                      <a:pt x="364" y="258"/>
                    </a:lnTo>
                    <a:lnTo>
                      <a:pt x="355" y="210"/>
                    </a:lnTo>
                    <a:lnTo>
                      <a:pt x="341" y="167"/>
                    </a:lnTo>
                    <a:lnTo>
                      <a:pt x="323" y="129"/>
                    </a:lnTo>
                    <a:lnTo>
                      <a:pt x="301" y="94"/>
                    </a:lnTo>
                    <a:lnTo>
                      <a:pt x="276" y="65"/>
                    </a:lnTo>
                    <a:lnTo>
                      <a:pt x="248" y="41"/>
                    </a:lnTo>
                    <a:lnTo>
                      <a:pt x="218" y="22"/>
                    </a:lnTo>
                    <a:lnTo>
                      <a:pt x="186" y="8"/>
                    </a:lnTo>
                    <a:lnTo>
                      <a:pt x="162" y="2"/>
                    </a:lnTo>
                    <a:lnTo>
                      <a:pt x="140" y="0"/>
                    </a:lnTo>
                    <a:lnTo>
                      <a:pt x="119" y="2"/>
                    </a:lnTo>
                    <a:lnTo>
                      <a:pt x="101" y="7"/>
                    </a:lnTo>
                    <a:lnTo>
                      <a:pt x="84" y="15"/>
                    </a:lnTo>
                    <a:lnTo>
                      <a:pt x="69" y="25"/>
                    </a:lnTo>
                    <a:lnTo>
                      <a:pt x="56" y="35"/>
                    </a:lnTo>
                    <a:lnTo>
                      <a:pt x="43" y="48"/>
                    </a:lnTo>
                    <a:lnTo>
                      <a:pt x="33" y="62"/>
                    </a:lnTo>
                    <a:lnTo>
                      <a:pt x="25" y="75"/>
                    </a:lnTo>
                    <a:lnTo>
                      <a:pt x="16" y="87"/>
                    </a:lnTo>
                    <a:lnTo>
                      <a:pt x="11" y="99"/>
                    </a:lnTo>
                    <a:lnTo>
                      <a:pt x="6" y="108"/>
                    </a:lnTo>
                    <a:lnTo>
                      <a:pt x="3" y="116"/>
                    </a:lnTo>
                    <a:lnTo>
                      <a:pt x="1" y="121"/>
                    </a:lnTo>
                    <a:lnTo>
                      <a:pt x="0" y="123"/>
                    </a:lnTo>
                    <a:lnTo>
                      <a:pt x="1" y="122"/>
                    </a:lnTo>
                    <a:lnTo>
                      <a:pt x="4" y="117"/>
                    </a:lnTo>
                    <a:lnTo>
                      <a:pt x="8" y="111"/>
                    </a:lnTo>
                    <a:lnTo>
                      <a:pt x="15" y="103"/>
                    </a:lnTo>
                    <a:lnTo>
                      <a:pt x="23" y="94"/>
                    </a:lnTo>
                    <a:lnTo>
                      <a:pt x="33" y="85"/>
                    </a:lnTo>
                    <a:lnTo>
                      <a:pt x="44" y="75"/>
                    </a:lnTo>
                    <a:lnTo>
                      <a:pt x="56" y="64"/>
                    </a:lnTo>
                    <a:lnTo>
                      <a:pt x="69" y="54"/>
                    </a:lnTo>
                    <a:lnTo>
                      <a:pt x="84" y="45"/>
                    </a:lnTo>
                    <a:lnTo>
                      <a:pt x="99" y="37"/>
                    </a:lnTo>
                    <a:lnTo>
                      <a:pt x="115" y="31"/>
                    </a:lnTo>
                    <a:lnTo>
                      <a:pt x="133" y="27"/>
                    </a:lnTo>
                    <a:lnTo>
                      <a:pt x="151" y="26"/>
                    </a:lnTo>
                    <a:lnTo>
                      <a:pt x="170" y="27"/>
                    </a:lnTo>
                    <a:lnTo>
                      <a:pt x="189" y="33"/>
                    </a:lnTo>
                    <a:lnTo>
                      <a:pt x="210" y="42"/>
                    </a:lnTo>
                    <a:lnTo>
                      <a:pt x="232" y="55"/>
                    </a:lnTo>
                    <a:lnTo>
                      <a:pt x="253" y="72"/>
                    </a:lnTo>
                    <a:lnTo>
                      <a:pt x="273" y="92"/>
                    </a:lnTo>
                    <a:lnTo>
                      <a:pt x="293" y="114"/>
                    </a:lnTo>
                    <a:lnTo>
                      <a:pt x="311" y="140"/>
                    </a:lnTo>
                    <a:lnTo>
                      <a:pt x="327" y="169"/>
                    </a:lnTo>
                    <a:lnTo>
                      <a:pt x="340" y="200"/>
                    </a:lnTo>
                    <a:lnTo>
                      <a:pt x="350" y="236"/>
                    </a:lnTo>
                    <a:lnTo>
                      <a:pt x="357" y="273"/>
                    </a:lnTo>
                    <a:lnTo>
                      <a:pt x="361" y="313"/>
                    </a:lnTo>
                    <a:lnTo>
                      <a:pt x="360" y="357"/>
                    </a:lnTo>
                    <a:lnTo>
                      <a:pt x="353" y="402"/>
                    </a:lnTo>
                    <a:lnTo>
                      <a:pt x="340" y="450"/>
                    </a:lnTo>
                    <a:lnTo>
                      <a:pt x="322" y="501"/>
                    </a:lnTo>
                    <a:lnTo>
                      <a:pt x="297" y="554"/>
                    </a:lnTo>
                    <a:lnTo>
                      <a:pt x="268" y="610"/>
                    </a:lnTo>
                    <a:lnTo>
                      <a:pt x="236" y="663"/>
                    </a:lnTo>
                    <a:lnTo>
                      <a:pt x="205" y="715"/>
                    </a:lnTo>
                    <a:lnTo>
                      <a:pt x="175" y="764"/>
                    </a:lnTo>
                    <a:lnTo>
                      <a:pt x="145" y="813"/>
                    </a:lnTo>
                    <a:lnTo>
                      <a:pt x="118" y="858"/>
                    </a:lnTo>
                    <a:lnTo>
                      <a:pt x="92" y="902"/>
                    </a:lnTo>
                    <a:lnTo>
                      <a:pt x="68" y="944"/>
                    </a:lnTo>
                    <a:lnTo>
                      <a:pt x="49" y="984"/>
                    </a:lnTo>
                    <a:lnTo>
                      <a:pt x="31" y="1022"/>
                    </a:lnTo>
                    <a:lnTo>
                      <a:pt x="19" y="1060"/>
                    </a:lnTo>
                    <a:lnTo>
                      <a:pt x="11" y="1095"/>
                    </a:lnTo>
                    <a:lnTo>
                      <a:pt x="7" y="1130"/>
                    </a:lnTo>
                    <a:lnTo>
                      <a:pt x="11" y="1162"/>
                    </a:lnTo>
                    <a:lnTo>
                      <a:pt x="19" y="1193"/>
                    </a:lnTo>
                    <a:lnTo>
                      <a:pt x="35" y="1223"/>
                    </a:lnTo>
                    <a:lnTo>
                      <a:pt x="56" y="1249"/>
                    </a:lnTo>
                    <a:lnTo>
                      <a:pt x="79" y="1271"/>
                    </a:lnTo>
                    <a:lnTo>
                      <a:pt x="104" y="1290"/>
                    </a:lnTo>
                    <a:lnTo>
                      <a:pt x="130" y="1305"/>
                    </a:lnTo>
                    <a:lnTo>
                      <a:pt x="158" y="1317"/>
                    </a:lnTo>
                    <a:lnTo>
                      <a:pt x="187" y="1325"/>
                    </a:lnTo>
                    <a:lnTo>
                      <a:pt x="215" y="1332"/>
                    </a:lnTo>
                    <a:lnTo>
                      <a:pt x="242" y="1337"/>
                    </a:lnTo>
                    <a:lnTo>
                      <a:pt x="269" y="1339"/>
                    </a:lnTo>
                    <a:lnTo>
                      <a:pt x="293" y="1340"/>
                    </a:lnTo>
                    <a:lnTo>
                      <a:pt x="316" y="1340"/>
                    </a:lnTo>
                    <a:lnTo>
                      <a:pt x="334" y="1339"/>
                    </a:lnTo>
                    <a:lnTo>
                      <a:pt x="350" y="1338"/>
                    </a:lnTo>
                    <a:lnTo>
                      <a:pt x="363" y="1337"/>
                    </a:lnTo>
                    <a:lnTo>
                      <a:pt x="371" y="1336"/>
                    </a:lnTo>
                    <a:lnTo>
                      <a:pt x="373" y="1336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9" name="Freeform 59"/>
              <p:cNvSpPr>
                <a:spLocks/>
              </p:cNvSpPr>
              <p:nvPr/>
            </p:nvSpPr>
            <p:spPr bwMode="auto">
              <a:xfrm>
                <a:off x="3348" y="3352"/>
                <a:ext cx="55" cy="62"/>
              </a:xfrm>
              <a:custGeom>
                <a:avLst/>
                <a:gdLst/>
                <a:ahLst/>
                <a:cxnLst>
                  <a:cxn ang="0">
                    <a:pos x="99" y="62"/>
                  </a:cxn>
                  <a:cxn ang="0">
                    <a:pos x="105" y="56"/>
                  </a:cxn>
                  <a:cxn ang="0">
                    <a:pos x="110" y="48"/>
                  </a:cxn>
                  <a:cxn ang="0">
                    <a:pos x="110" y="39"/>
                  </a:cxn>
                  <a:cxn ang="0">
                    <a:pos x="108" y="31"/>
                  </a:cxn>
                  <a:cxn ang="0">
                    <a:pos x="102" y="25"/>
                  </a:cxn>
                  <a:cxn ang="0">
                    <a:pos x="94" y="21"/>
                  </a:cxn>
                  <a:cxn ang="0">
                    <a:pos x="86" y="20"/>
                  </a:cxn>
                  <a:cxn ang="0">
                    <a:pos x="77" y="23"/>
                  </a:cxn>
                  <a:cxn ang="0">
                    <a:pos x="74" y="13"/>
                  </a:cxn>
                  <a:cxn ang="0">
                    <a:pos x="70" y="6"/>
                  </a:cxn>
                  <a:cxn ang="0">
                    <a:pos x="63" y="2"/>
                  </a:cxn>
                  <a:cxn ang="0">
                    <a:pos x="55" y="0"/>
                  </a:cxn>
                  <a:cxn ang="0">
                    <a:pos x="48" y="2"/>
                  </a:cxn>
                  <a:cxn ang="0">
                    <a:pos x="41" y="6"/>
                  </a:cxn>
                  <a:cxn ang="0">
                    <a:pos x="36" y="13"/>
                  </a:cxn>
                  <a:cxn ang="0">
                    <a:pos x="34" y="23"/>
                  </a:cxn>
                  <a:cxn ang="0">
                    <a:pos x="25" y="20"/>
                  </a:cxn>
                  <a:cxn ang="0">
                    <a:pos x="17" y="20"/>
                  </a:cxn>
                  <a:cxn ang="0">
                    <a:pos x="9" y="24"/>
                  </a:cxn>
                  <a:cxn ang="0">
                    <a:pos x="3" y="31"/>
                  </a:cxn>
                  <a:cxn ang="0">
                    <a:pos x="1" y="39"/>
                  </a:cxn>
                  <a:cxn ang="0">
                    <a:pos x="1" y="47"/>
                  </a:cxn>
                  <a:cxn ang="0">
                    <a:pos x="4" y="55"/>
                  </a:cxn>
                  <a:cxn ang="0">
                    <a:pos x="11" y="61"/>
                  </a:cxn>
                  <a:cxn ang="0">
                    <a:pos x="4" y="66"/>
                  </a:cxn>
                  <a:cxn ang="0">
                    <a:pos x="0" y="74"/>
                  </a:cxn>
                  <a:cxn ang="0">
                    <a:pos x="0" y="84"/>
                  </a:cxn>
                  <a:cxn ang="0">
                    <a:pos x="2" y="92"/>
                  </a:cxn>
                  <a:cxn ang="0">
                    <a:pos x="8" y="97"/>
                  </a:cxn>
                  <a:cxn ang="0">
                    <a:pos x="16" y="101"/>
                  </a:cxn>
                  <a:cxn ang="0">
                    <a:pos x="24" y="102"/>
                  </a:cxn>
                  <a:cxn ang="0">
                    <a:pos x="33" y="100"/>
                  </a:cxn>
                  <a:cxn ang="0">
                    <a:pos x="35" y="109"/>
                  </a:cxn>
                  <a:cxn ang="0">
                    <a:pos x="40" y="116"/>
                  </a:cxn>
                  <a:cxn ang="0">
                    <a:pos x="46" y="121"/>
                  </a:cxn>
                  <a:cxn ang="0">
                    <a:pos x="54" y="123"/>
                  </a:cxn>
                  <a:cxn ang="0">
                    <a:pos x="62" y="121"/>
                  </a:cxn>
                  <a:cxn ang="0">
                    <a:pos x="69" y="116"/>
                  </a:cxn>
                  <a:cxn ang="0">
                    <a:pos x="73" y="109"/>
                  </a:cxn>
                  <a:cxn ang="0">
                    <a:pos x="76" y="101"/>
                  </a:cxn>
                  <a:cxn ang="0">
                    <a:pos x="85" y="103"/>
                  </a:cxn>
                  <a:cxn ang="0">
                    <a:pos x="93" y="102"/>
                  </a:cxn>
                  <a:cxn ang="0">
                    <a:pos x="101" y="99"/>
                  </a:cxn>
                  <a:cxn ang="0">
                    <a:pos x="107" y="93"/>
                  </a:cxn>
                  <a:cxn ang="0">
                    <a:pos x="109" y="85"/>
                  </a:cxn>
                  <a:cxn ang="0">
                    <a:pos x="109" y="77"/>
                  </a:cxn>
                  <a:cxn ang="0">
                    <a:pos x="105" y="69"/>
                  </a:cxn>
                  <a:cxn ang="0">
                    <a:pos x="99" y="62"/>
                  </a:cxn>
                </a:cxnLst>
                <a:rect l="0" t="0" r="r" b="b"/>
                <a:pathLst>
                  <a:path w="110" h="123">
                    <a:moveTo>
                      <a:pt x="99" y="62"/>
                    </a:moveTo>
                    <a:lnTo>
                      <a:pt x="105" y="56"/>
                    </a:lnTo>
                    <a:lnTo>
                      <a:pt x="110" y="48"/>
                    </a:lnTo>
                    <a:lnTo>
                      <a:pt x="110" y="39"/>
                    </a:lnTo>
                    <a:lnTo>
                      <a:pt x="108" y="31"/>
                    </a:lnTo>
                    <a:lnTo>
                      <a:pt x="102" y="25"/>
                    </a:lnTo>
                    <a:lnTo>
                      <a:pt x="94" y="21"/>
                    </a:lnTo>
                    <a:lnTo>
                      <a:pt x="86" y="20"/>
                    </a:lnTo>
                    <a:lnTo>
                      <a:pt x="77" y="23"/>
                    </a:lnTo>
                    <a:lnTo>
                      <a:pt x="74" y="13"/>
                    </a:lnTo>
                    <a:lnTo>
                      <a:pt x="70" y="6"/>
                    </a:lnTo>
                    <a:lnTo>
                      <a:pt x="63" y="2"/>
                    </a:lnTo>
                    <a:lnTo>
                      <a:pt x="55" y="0"/>
                    </a:lnTo>
                    <a:lnTo>
                      <a:pt x="48" y="2"/>
                    </a:lnTo>
                    <a:lnTo>
                      <a:pt x="41" y="6"/>
                    </a:lnTo>
                    <a:lnTo>
                      <a:pt x="36" y="13"/>
                    </a:lnTo>
                    <a:lnTo>
                      <a:pt x="34" y="23"/>
                    </a:lnTo>
                    <a:lnTo>
                      <a:pt x="25" y="20"/>
                    </a:lnTo>
                    <a:lnTo>
                      <a:pt x="17" y="20"/>
                    </a:lnTo>
                    <a:lnTo>
                      <a:pt x="9" y="24"/>
                    </a:lnTo>
                    <a:lnTo>
                      <a:pt x="3" y="31"/>
                    </a:lnTo>
                    <a:lnTo>
                      <a:pt x="1" y="39"/>
                    </a:lnTo>
                    <a:lnTo>
                      <a:pt x="1" y="47"/>
                    </a:lnTo>
                    <a:lnTo>
                      <a:pt x="4" y="55"/>
                    </a:lnTo>
                    <a:lnTo>
                      <a:pt x="11" y="61"/>
                    </a:lnTo>
                    <a:lnTo>
                      <a:pt x="4" y="66"/>
                    </a:lnTo>
                    <a:lnTo>
                      <a:pt x="0" y="74"/>
                    </a:lnTo>
                    <a:lnTo>
                      <a:pt x="0" y="84"/>
                    </a:lnTo>
                    <a:lnTo>
                      <a:pt x="2" y="92"/>
                    </a:lnTo>
                    <a:lnTo>
                      <a:pt x="8" y="97"/>
                    </a:lnTo>
                    <a:lnTo>
                      <a:pt x="16" y="101"/>
                    </a:lnTo>
                    <a:lnTo>
                      <a:pt x="24" y="102"/>
                    </a:lnTo>
                    <a:lnTo>
                      <a:pt x="33" y="100"/>
                    </a:lnTo>
                    <a:lnTo>
                      <a:pt x="35" y="109"/>
                    </a:lnTo>
                    <a:lnTo>
                      <a:pt x="40" y="116"/>
                    </a:lnTo>
                    <a:lnTo>
                      <a:pt x="46" y="121"/>
                    </a:lnTo>
                    <a:lnTo>
                      <a:pt x="54" y="123"/>
                    </a:lnTo>
                    <a:lnTo>
                      <a:pt x="62" y="121"/>
                    </a:lnTo>
                    <a:lnTo>
                      <a:pt x="69" y="116"/>
                    </a:lnTo>
                    <a:lnTo>
                      <a:pt x="73" y="109"/>
                    </a:lnTo>
                    <a:lnTo>
                      <a:pt x="76" y="101"/>
                    </a:lnTo>
                    <a:lnTo>
                      <a:pt x="85" y="103"/>
                    </a:lnTo>
                    <a:lnTo>
                      <a:pt x="93" y="102"/>
                    </a:lnTo>
                    <a:lnTo>
                      <a:pt x="101" y="99"/>
                    </a:lnTo>
                    <a:lnTo>
                      <a:pt x="107" y="93"/>
                    </a:lnTo>
                    <a:lnTo>
                      <a:pt x="109" y="85"/>
                    </a:lnTo>
                    <a:lnTo>
                      <a:pt x="109" y="77"/>
                    </a:lnTo>
                    <a:lnTo>
                      <a:pt x="105" y="69"/>
                    </a:lnTo>
                    <a:lnTo>
                      <a:pt x="99" y="62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0" name="Freeform 60"/>
              <p:cNvSpPr>
                <a:spLocks/>
              </p:cNvSpPr>
              <p:nvPr/>
            </p:nvSpPr>
            <p:spPr bwMode="auto">
              <a:xfrm>
                <a:off x="3367" y="3375"/>
                <a:ext cx="16" cy="16"/>
              </a:xfrm>
              <a:custGeom>
                <a:avLst/>
                <a:gdLst/>
                <a:ahLst/>
                <a:cxnLst>
                  <a:cxn ang="0">
                    <a:pos x="15" y="33"/>
                  </a:cxn>
                  <a:cxn ang="0">
                    <a:pos x="9" y="32"/>
                  </a:cxn>
                  <a:cxn ang="0">
                    <a:pos x="4" y="28"/>
                  </a:cxn>
                  <a:cxn ang="0">
                    <a:pos x="1" y="24"/>
                  </a:cxn>
                  <a:cxn ang="0">
                    <a:pos x="0" y="17"/>
                  </a:cxn>
                  <a:cxn ang="0">
                    <a:pos x="1" y="10"/>
                  </a:cxn>
                  <a:cxn ang="0">
                    <a:pos x="4" y="5"/>
                  </a:cxn>
                  <a:cxn ang="0">
                    <a:pos x="9" y="2"/>
                  </a:cxn>
                  <a:cxn ang="0">
                    <a:pos x="15" y="0"/>
                  </a:cxn>
                  <a:cxn ang="0">
                    <a:pos x="22" y="2"/>
                  </a:cxn>
                  <a:cxn ang="0">
                    <a:pos x="26" y="5"/>
                  </a:cxn>
                  <a:cxn ang="0">
                    <a:pos x="30" y="10"/>
                  </a:cxn>
                  <a:cxn ang="0">
                    <a:pos x="31" y="17"/>
                  </a:cxn>
                  <a:cxn ang="0">
                    <a:pos x="30" y="24"/>
                  </a:cxn>
                  <a:cxn ang="0">
                    <a:pos x="26" y="28"/>
                  </a:cxn>
                  <a:cxn ang="0">
                    <a:pos x="22" y="32"/>
                  </a:cxn>
                  <a:cxn ang="0">
                    <a:pos x="15" y="33"/>
                  </a:cxn>
                </a:cxnLst>
                <a:rect l="0" t="0" r="r" b="b"/>
                <a:pathLst>
                  <a:path w="31" h="33">
                    <a:moveTo>
                      <a:pt x="15" y="33"/>
                    </a:moveTo>
                    <a:lnTo>
                      <a:pt x="9" y="32"/>
                    </a:lnTo>
                    <a:lnTo>
                      <a:pt x="4" y="28"/>
                    </a:lnTo>
                    <a:lnTo>
                      <a:pt x="1" y="24"/>
                    </a:lnTo>
                    <a:lnTo>
                      <a:pt x="0" y="17"/>
                    </a:lnTo>
                    <a:lnTo>
                      <a:pt x="1" y="10"/>
                    </a:lnTo>
                    <a:lnTo>
                      <a:pt x="4" y="5"/>
                    </a:lnTo>
                    <a:lnTo>
                      <a:pt x="9" y="2"/>
                    </a:lnTo>
                    <a:lnTo>
                      <a:pt x="15" y="0"/>
                    </a:lnTo>
                    <a:lnTo>
                      <a:pt x="22" y="2"/>
                    </a:lnTo>
                    <a:lnTo>
                      <a:pt x="26" y="5"/>
                    </a:lnTo>
                    <a:lnTo>
                      <a:pt x="30" y="10"/>
                    </a:lnTo>
                    <a:lnTo>
                      <a:pt x="31" y="17"/>
                    </a:lnTo>
                    <a:lnTo>
                      <a:pt x="30" y="24"/>
                    </a:lnTo>
                    <a:lnTo>
                      <a:pt x="26" y="28"/>
                    </a:lnTo>
                    <a:lnTo>
                      <a:pt x="22" y="32"/>
                    </a:lnTo>
                    <a:lnTo>
                      <a:pt x="15" y="33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1" name="Freeform 61"/>
              <p:cNvSpPr>
                <a:spLocks/>
              </p:cNvSpPr>
              <p:nvPr/>
            </p:nvSpPr>
            <p:spPr bwMode="auto">
              <a:xfrm>
                <a:off x="2828" y="3366"/>
                <a:ext cx="56" cy="61"/>
              </a:xfrm>
              <a:custGeom>
                <a:avLst/>
                <a:gdLst/>
                <a:ahLst/>
                <a:cxnLst>
                  <a:cxn ang="0">
                    <a:pos x="101" y="61"/>
                  </a:cxn>
                  <a:cxn ang="0">
                    <a:pos x="108" y="55"/>
                  </a:cxn>
                  <a:cxn ang="0">
                    <a:pos x="111" y="47"/>
                  </a:cxn>
                  <a:cxn ang="0">
                    <a:pos x="111" y="39"/>
                  </a:cxn>
                  <a:cxn ang="0">
                    <a:pos x="109" y="31"/>
                  </a:cxn>
                  <a:cxn ang="0">
                    <a:pos x="103" y="24"/>
                  </a:cxn>
                  <a:cxn ang="0">
                    <a:pos x="96" y="21"/>
                  </a:cxn>
                  <a:cxn ang="0">
                    <a:pos x="88" y="20"/>
                  </a:cxn>
                  <a:cxn ang="0">
                    <a:pos x="79" y="22"/>
                  </a:cxn>
                  <a:cxn ang="0">
                    <a:pos x="77" y="13"/>
                  </a:cxn>
                  <a:cxn ang="0">
                    <a:pos x="71" y="6"/>
                  </a:cxn>
                  <a:cxn ang="0">
                    <a:pos x="64" y="1"/>
                  </a:cxn>
                  <a:cxn ang="0">
                    <a:pos x="56" y="0"/>
                  </a:cxn>
                  <a:cxn ang="0">
                    <a:pos x="48" y="1"/>
                  </a:cxn>
                  <a:cxn ang="0">
                    <a:pos x="41" y="6"/>
                  </a:cxn>
                  <a:cxn ang="0">
                    <a:pos x="36" y="13"/>
                  </a:cxn>
                  <a:cxn ang="0">
                    <a:pos x="34" y="22"/>
                  </a:cxn>
                  <a:cxn ang="0">
                    <a:pos x="25" y="20"/>
                  </a:cxn>
                  <a:cxn ang="0">
                    <a:pos x="17" y="20"/>
                  </a:cxn>
                  <a:cxn ang="0">
                    <a:pos x="9" y="23"/>
                  </a:cxn>
                  <a:cxn ang="0">
                    <a:pos x="3" y="30"/>
                  </a:cxn>
                  <a:cxn ang="0">
                    <a:pos x="1" y="38"/>
                  </a:cxn>
                  <a:cxn ang="0">
                    <a:pos x="1" y="46"/>
                  </a:cxn>
                  <a:cxn ang="0">
                    <a:pos x="4" y="54"/>
                  </a:cxn>
                  <a:cxn ang="0">
                    <a:pos x="11" y="60"/>
                  </a:cxn>
                  <a:cxn ang="0">
                    <a:pos x="4" y="66"/>
                  </a:cxn>
                  <a:cxn ang="0">
                    <a:pos x="1" y="74"/>
                  </a:cxn>
                  <a:cxn ang="0">
                    <a:pos x="0" y="83"/>
                  </a:cxn>
                  <a:cxn ang="0">
                    <a:pos x="2" y="91"/>
                  </a:cxn>
                  <a:cxn ang="0">
                    <a:pos x="8" y="98"/>
                  </a:cxn>
                  <a:cxn ang="0">
                    <a:pos x="16" y="102"/>
                  </a:cxn>
                  <a:cxn ang="0">
                    <a:pos x="24" y="102"/>
                  </a:cxn>
                  <a:cxn ang="0">
                    <a:pos x="33" y="99"/>
                  </a:cxn>
                  <a:cxn ang="0">
                    <a:pos x="35" y="108"/>
                  </a:cxn>
                  <a:cxn ang="0">
                    <a:pos x="40" y="115"/>
                  </a:cxn>
                  <a:cxn ang="0">
                    <a:pos x="47" y="120"/>
                  </a:cxn>
                  <a:cxn ang="0">
                    <a:pos x="55" y="122"/>
                  </a:cxn>
                  <a:cxn ang="0">
                    <a:pos x="63" y="120"/>
                  </a:cxn>
                  <a:cxn ang="0">
                    <a:pos x="70" y="115"/>
                  </a:cxn>
                  <a:cxn ang="0">
                    <a:pos x="76" y="108"/>
                  </a:cxn>
                  <a:cxn ang="0">
                    <a:pos x="78" y="100"/>
                  </a:cxn>
                  <a:cxn ang="0">
                    <a:pos x="87" y="103"/>
                  </a:cxn>
                  <a:cxn ang="0">
                    <a:pos x="95" y="102"/>
                  </a:cxn>
                  <a:cxn ang="0">
                    <a:pos x="103" y="98"/>
                  </a:cxn>
                  <a:cxn ang="0">
                    <a:pos x="109" y="92"/>
                  </a:cxn>
                  <a:cxn ang="0">
                    <a:pos x="111" y="84"/>
                  </a:cxn>
                  <a:cxn ang="0">
                    <a:pos x="110" y="76"/>
                  </a:cxn>
                  <a:cxn ang="0">
                    <a:pos x="107" y="68"/>
                  </a:cxn>
                  <a:cxn ang="0">
                    <a:pos x="101" y="61"/>
                  </a:cxn>
                </a:cxnLst>
                <a:rect l="0" t="0" r="r" b="b"/>
                <a:pathLst>
                  <a:path w="111" h="122">
                    <a:moveTo>
                      <a:pt x="101" y="61"/>
                    </a:moveTo>
                    <a:lnTo>
                      <a:pt x="108" y="55"/>
                    </a:lnTo>
                    <a:lnTo>
                      <a:pt x="111" y="47"/>
                    </a:lnTo>
                    <a:lnTo>
                      <a:pt x="111" y="39"/>
                    </a:lnTo>
                    <a:lnTo>
                      <a:pt x="109" y="31"/>
                    </a:lnTo>
                    <a:lnTo>
                      <a:pt x="103" y="24"/>
                    </a:lnTo>
                    <a:lnTo>
                      <a:pt x="96" y="21"/>
                    </a:lnTo>
                    <a:lnTo>
                      <a:pt x="88" y="20"/>
                    </a:lnTo>
                    <a:lnTo>
                      <a:pt x="79" y="22"/>
                    </a:lnTo>
                    <a:lnTo>
                      <a:pt x="77" y="13"/>
                    </a:lnTo>
                    <a:lnTo>
                      <a:pt x="71" y="6"/>
                    </a:lnTo>
                    <a:lnTo>
                      <a:pt x="64" y="1"/>
                    </a:lnTo>
                    <a:lnTo>
                      <a:pt x="56" y="0"/>
                    </a:lnTo>
                    <a:lnTo>
                      <a:pt x="48" y="1"/>
                    </a:lnTo>
                    <a:lnTo>
                      <a:pt x="41" y="6"/>
                    </a:lnTo>
                    <a:lnTo>
                      <a:pt x="36" y="13"/>
                    </a:lnTo>
                    <a:lnTo>
                      <a:pt x="34" y="22"/>
                    </a:lnTo>
                    <a:lnTo>
                      <a:pt x="25" y="20"/>
                    </a:lnTo>
                    <a:lnTo>
                      <a:pt x="17" y="20"/>
                    </a:lnTo>
                    <a:lnTo>
                      <a:pt x="9" y="23"/>
                    </a:lnTo>
                    <a:lnTo>
                      <a:pt x="3" y="30"/>
                    </a:lnTo>
                    <a:lnTo>
                      <a:pt x="1" y="38"/>
                    </a:lnTo>
                    <a:lnTo>
                      <a:pt x="1" y="46"/>
                    </a:lnTo>
                    <a:lnTo>
                      <a:pt x="4" y="54"/>
                    </a:lnTo>
                    <a:lnTo>
                      <a:pt x="11" y="60"/>
                    </a:lnTo>
                    <a:lnTo>
                      <a:pt x="4" y="66"/>
                    </a:lnTo>
                    <a:lnTo>
                      <a:pt x="1" y="74"/>
                    </a:lnTo>
                    <a:lnTo>
                      <a:pt x="0" y="83"/>
                    </a:lnTo>
                    <a:lnTo>
                      <a:pt x="2" y="91"/>
                    </a:lnTo>
                    <a:lnTo>
                      <a:pt x="8" y="98"/>
                    </a:lnTo>
                    <a:lnTo>
                      <a:pt x="16" y="102"/>
                    </a:lnTo>
                    <a:lnTo>
                      <a:pt x="24" y="102"/>
                    </a:lnTo>
                    <a:lnTo>
                      <a:pt x="33" y="99"/>
                    </a:lnTo>
                    <a:lnTo>
                      <a:pt x="35" y="108"/>
                    </a:lnTo>
                    <a:lnTo>
                      <a:pt x="40" y="115"/>
                    </a:lnTo>
                    <a:lnTo>
                      <a:pt x="47" y="120"/>
                    </a:lnTo>
                    <a:lnTo>
                      <a:pt x="55" y="122"/>
                    </a:lnTo>
                    <a:lnTo>
                      <a:pt x="63" y="120"/>
                    </a:lnTo>
                    <a:lnTo>
                      <a:pt x="70" y="115"/>
                    </a:lnTo>
                    <a:lnTo>
                      <a:pt x="76" y="108"/>
                    </a:lnTo>
                    <a:lnTo>
                      <a:pt x="78" y="100"/>
                    </a:lnTo>
                    <a:lnTo>
                      <a:pt x="87" y="103"/>
                    </a:lnTo>
                    <a:lnTo>
                      <a:pt x="95" y="102"/>
                    </a:lnTo>
                    <a:lnTo>
                      <a:pt x="103" y="98"/>
                    </a:lnTo>
                    <a:lnTo>
                      <a:pt x="109" y="92"/>
                    </a:lnTo>
                    <a:lnTo>
                      <a:pt x="111" y="84"/>
                    </a:lnTo>
                    <a:lnTo>
                      <a:pt x="110" y="76"/>
                    </a:lnTo>
                    <a:lnTo>
                      <a:pt x="107" y="68"/>
                    </a:lnTo>
                    <a:lnTo>
                      <a:pt x="101" y="61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2" name="Freeform 62"/>
              <p:cNvSpPr>
                <a:spLocks/>
              </p:cNvSpPr>
              <p:nvPr/>
            </p:nvSpPr>
            <p:spPr bwMode="auto">
              <a:xfrm>
                <a:off x="2847" y="3388"/>
                <a:ext cx="16" cy="16"/>
              </a:xfrm>
              <a:custGeom>
                <a:avLst/>
                <a:gdLst/>
                <a:ahLst/>
                <a:cxnLst>
                  <a:cxn ang="0">
                    <a:pos x="16" y="32"/>
                  </a:cxn>
                  <a:cxn ang="0">
                    <a:pos x="9" y="31"/>
                  </a:cxn>
                  <a:cxn ang="0">
                    <a:pos x="4" y="28"/>
                  </a:cxn>
                  <a:cxn ang="0">
                    <a:pos x="1" y="23"/>
                  </a:cxn>
                  <a:cxn ang="0">
                    <a:pos x="0" y="16"/>
                  </a:cxn>
                  <a:cxn ang="0">
                    <a:pos x="1" y="9"/>
                  </a:cxn>
                  <a:cxn ang="0">
                    <a:pos x="4" y="5"/>
                  </a:cxn>
                  <a:cxn ang="0">
                    <a:pos x="9" y="1"/>
                  </a:cxn>
                  <a:cxn ang="0">
                    <a:pos x="16" y="0"/>
                  </a:cxn>
                  <a:cxn ang="0">
                    <a:pos x="23" y="1"/>
                  </a:cxn>
                  <a:cxn ang="0">
                    <a:pos x="27" y="5"/>
                  </a:cxn>
                  <a:cxn ang="0">
                    <a:pos x="31" y="9"/>
                  </a:cxn>
                  <a:cxn ang="0">
                    <a:pos x="32" y="16"/>
                  </a:cxn>
                  <a:cxn ang="0">
                    <a:pos x="31" y="23"/>
                  </a:cxn>
                  <a:cxn ang="0">
                    <a:pos x="27" y="28"/>
                  </a:cxn>
                  <a:cxn ang="0">
                    <a:pos x="23" y="31"/>
                  </a:cxn>
                  <a:cxn ang="0">
                    <a:pos x="16" y="32"/>
                  </a:cxn>
                </a:cxnLst>
                <a:rect l="0" t="0" r="r" b="b"/>
                <a:pathLst>
                  <a:path w="32" h="32">
                    <a:moveTo>
                      <a:pt x="16" y="32"/>
                    </a:moveTo>
                    <a:lnTo>
                      <a:pt x="9" y="31"/>
                    </a:lnTo>
                    <a:lnTo>
                      <a:pt x="4" y="28"/>
                    </a:lnTo>
                    <a:lnTo>
                      <a:pt x="1" y="23"/>
                    </a:lnTo>
                    <a:lnTo>
                      <a:pt x="0" y="16"/>
                    </a:lnTo>
                    <a:lnTo>
                      <a:pt x="1" y="9"/>
                    </a:lnTo>
                    <a:lnTo>
                      <a:pt x="4" y="5"/>
                    </a:lnTo>
                    <a:lnTo>
                      <a:pt x="9" y="1"/>
                    </a:lnTo>
                    <a:lnTo>
                      <a:pt x="16" y="0"/>
                    </a:lnTo>
                    <a:lnTo>
                      <a:pt x="23" y="1"/>
                    </a:lnTo>
                    <a:lnTo>
                      <a:pt x="27" y="5"/>
                    </a:lnTo>
                    <a:lnTo>
                      <a:pt x="31" y="9"/>
                    </a:lnTo>
                    <a:lnTo>
                      <a:pt x="32" y="16"/>
                    </a:lnTo>
                    <a:lnTo>
                      <a:pt x="31" y="23"/>
                    </a:lnTo>
                    <a:lnTo>
                      <a:pt x="27" y="28"/>
                    </a:lnTo>
                    <a:lnTo>
                      <a:pt x="23" y="31"/>
                    </a:lnTo>
                    <a:lnTo>
                      <a:pt x="16" y="32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3" name="Freeform 63"/>
              <p:cNvSpPr>
                <a:spLocks/>
              </p:cNvSpPr>
              <p:nvPr/>
            </p:nvSpPr>
            <p:spPr bwMode="auto">
              <a:xfrm>
                <a:off x="2862" y="2353"/>
                <a:ext cx="68" cy="74"/>
              </a:xfrm>
              <a:custGeom>
                <a:avLst/>
                <a:gdLst/>
                <a:ahLst/>
                <a:cxnLst>
                  <a:cxn ang="0">
                    <a:pos x="131" y="67"/>
                  </a:cxn>
                  <a:cxn ang="0">
                    <a:pos x="136" y="47"/>
                  </a:cxn>
                  <a:cxn ang="0">
                    <a:pos x="129" y="34"/>
                  </a:cxn>
                  <a:cxn ang="0">
                    <a:pos x="121" y="28"/>
                  </a:cxn>
                  <a:cxn ang="0">
                    <a:pos x="112" y="26"/>
                  </a:cxn>
                  <a:cxn ang="0">
                    <a:pos x="102" y="26"/>
                  </a:cxn>
                  <a:cxn ang="0">
                    <a:pos x="94" y="18"/>
                  </a:cxn>
                  <a:cxn ang="0">
                    <a:pos x="79" y="3"/>
                  </a:cxn>
                  <a:cxn ang="0">
                    <a:pos x="58" y="3"/>
                  </a:cxn>
                  <a:cxn ang="0">
                    <a:pos x="44" y="16"/>
                  </a:cxn>
                  <a:cxn ang="0">
                    <a:pos x="36" y="24"/>
                  </a:cxn>
                  <a:cxn ang="0">
                    <a:pos x="25" y="24"/>
                  </a:cxn>
                  <a:cxn ang="0">
                    <a:pos x="15" y="27"/>
                  </a:cxn>
                  <a:cxn ang="0">
                    <a:pos x="7" y="32"/>
                  </a:cxn>
                  <a:cxn ang="0">
                    <a:pos x="0" y="46"/>
                  </a:cxn>
                  <a:cxn ang="0">
                    <a:pos x="6" y="66"/>
                  </a:cxn>
                  <a:cxn ang="0">
                    <a:pos x="5" y="81"/>
                  </a:cxn>
                  <a:cxn ang="0">
                    <a:pos x="0" y="100"/>
                  </a:cxn>
                  <a:cxn ang="0">
                    <a:pos x="7" y="115"/>
                  </a:cxn>
                  <a:cxn ang="0">
                    <a:pos x="14" y="121"/>
                  </a:cxn>
                  <a:cxn ang="0">
                    <a:pos x="25" y="123"/>
                  </a:cxn>
                  <a:cxn ang="0">
                    <a:pos x="34" y="122"/>
                  </a:cxn>
                  <a:cxn ang="0">
                    <a:pos x="42" y="132"/>
                  </a:cxn>
                  <a:cxn ang="0">
                    <a:pos x="57" y="147"/>
                  </a:cxn>
                  <a:cxn ang="0">
                    <a:pos x="78" y="147"/>
                  </a:cxn>
                  <a:cxn ang="0">
                    <a:pos x="91" y="133"/>
                  </a:cxn>
                  <a:cxn ang="0">
                    <a:pos x="100" y="123"/>
                  </a:cxn>
                  <a:cxn ang="0">
                    <a:pos x="111" y="125"/>
                  </a:cxn>
                  <a:cxn ang="0">
                    <a:pos x="120" y="122"/>
                  </a:cxn>
                  <a:cxn ang="0">
                    <a:pos x="128" y="117"/>
                  </a:cxn>
                  <a:cxn ang="0">
                    <a:pos x="135" y="103"/>
                  </a:cxn>
                  <a:cxn ang="0">
                    <a:pos x="129" y="83"/>
                  </a:cxn>
                </a:cxnLst>
                <a:rect l="0" t="0" r="r" b="b"/>
                <a:pathLst>
                  <a:path w="136" h="149">
                    <a:moveTo>
                      <a:pt x="123" y="75"/>
                    </a:moveTo>
                    <a:lnTo>
                      <a:pt x="131" y="67"/>
                    </a:lnTo>
                    <a:lnTo>
                      <a:pt x="135" y="58"/>
                    </a:lnTo>
                    <a:lnTo>
                      <a:pt x="136" y="47"/>
                    </a:lnTo>
                    <a:lnTo>
                      <a:pt x="133" y="38"/>
                    </a:lnTo>
                    <a:lnTo>
                      <a:pt x="129" y="34"/>
                    </a:lnTo>
                    <a:lnTo>
                      <a:pt x="126" y="30"/>
                    </a:lnTo>
                    <a:lnTo>
                      <a:pt x="121" y="28"/>
                    </a:lnTo>
                    <a:lnTo>
                      <a:pt x="117" y="26"/>
                    </a:lnTo>
                    <a:lnTo>
                      <a:pt x="112" y="26"/>
                    </a:lnTo>
                    <a:lnTo>
                      <a:pt x="106" y="26"/>
                    </a:lnTo>
                    <a:lnTo>
                      <a:pt x="102" y="26"/>
                    </a:lnTo>
                    <a:lnTo>
                      <a:pt x="96" y="28"/>
                    </a:lnTo>
                    <a:lnTo>
                      <a:pt x="94" y="18"/>
                    </a:lnTo>
                    <a:lnTo>
                      <a:pt x="88" y="8"/>
                    </a:lnTo>
                    <a:lnTo>
                      <a:pt x="79" y="3"/>
                    </a:lnTo>
                    <a:lnTo>
                      <a:pt x="68" y="0"/>
                    </a:lnTo>
                    <a:lnTo>
                      <a:pt x="58" y="3"/>
                    </a:lnTo>
                    <a:lnTo>
                      <a:pt x="50" y="8"/>
                    </a:lnTo>
                    <a:lnTo>
                      <a:pt x="44" y="16"/>
                    </a:lnTo>
                    <a:lnTo>
                      <a:pt x="42" y="27"/>
                    </a:lnTo>
                    <a:lnTo>
                      <a:pt x="36" y="24"/>
                    </a:lnTo>
                    <a:lnTo>
                      <a:pt x="30" y="24"/>
                    </a:lnTo>
                    <a:lnTo>
                      <a:pt x="25" y="24"/>
                    </a:lnTo>
                    <a:lnTo>
                      <a:pt x="20" y="24"/>
                    </a:lnTo>
                    <a:lnTo>
                      <a:pt x="15" y="27"/>
                    </a:lnTo>
                    <a:lnTo>
                      <a:pt x="11" y="29"/>
                    </a:lnTo>
                    <a:lnTo>
                      <a:pt x="7" y="32"/>
                    </a:lnTo>
                    <a:lnTo>
                      <a:pt x="4" y="37"/>
                    </a:lnTo>
                    <a:lnTo>
                      <a:pt x="0" y="46"/>
                    </a:lnTo>
                    <a:lnTo>
                      <a:pt x="2" y="57"/>
                    </a:lnTo>
                    <a:lnTo>
                      <a:pt x="6" y="66"/>
                    </a:lnTo>
                    <a:lnTo>
                      <a:pt x="13" y="74"/>
                    </a:lnTo>
                    <a:lnTo>
                      <a:pt x="5" y="81"/>
                    </a:lnTo>
                    <a:lnTo>
                      <a:pt x="0" y="90"/>
                    </a:lnTo>
                    <a:lnTo>
                      <a:pt x="0" y="100"/>
                    </a:lnTo>
                    <a:lnTo>
                      <a:pt x="4" y="111"/>
                    </a:lnTo>
                    <a:lnTo>
                      <a:pt x="7" y="115"/>
                    </a:lnTo>
                    <a:lnTo>
                      <a:pt x="11" y="119"/>
                    </a:lnTo>
                    <a:lnTo>
                      <a:pt x="14" y="121"/>
                    </a:lnTo>
                    <a:lnTo>
                      <a:pt x="19" y="122"/>
                    </a:lnTo>
                    <a:lnTo>
                      <a:pt x="25" y="123"/>
                    </a:lnTo>
                    <a:lnTo>
                      <a:pt x="29" y="123"/>
                    </a:lnTo>
                    <a:lnTo>
                      <a:pt x="34" y="122"/>
                    </a:lnTo>
                    <a:lnTo>
                      <a:pt x="40" y="121"/>
                    </a:lnTo>
                    <a:lnTo>
                      <a:pt x="42" y="132"/>
                    </a:lnTo>
                    <a:lnTo>
                      <a:pt x="49" y="141"/>
                    </a:lnTo>
                    <a:lnTo>
                      <a:pt x="57" y="147"/>
                    </a:lnTo>
                    <a:lnTo>
                      <a:pt x="67" y="149"/>
                    </a:lnTo>
                    <a:lnTo>
                      <a:pt x="78" y="147"/>
                    </a:lnTo>
                    <a:lnTo>
                      <a:pt x="86" y="141"/>
                    </a:lnTo>
                    <a:lnTo>
                      <a:pt x="91" y="133"/>
                    </a:lnTo>
                    <a:lnTo>
                      <a:pt x="94" y="122"/>
                    </a:lnTo>
                    <a:lnTo>
                      <a:pt x="100" y="123"/>
                    </a:lnTo>
                    <a:lnTo>
                      <a:pt x="105" y="125"/>
                    </a:lnTo>
                    <a:lnTo>
                      <a:pt x="111" y="125"/>
                    </a:lnTo>
                    <a:lnTo>
                      <a:pt x="116" y="123"/>
                    </a:lnTo>
                    <a:lnTo>
                      <a:pt x="120" y="122"/>
                    </a:lnTo>
                    <a:lnTo>
                      <a:pt x="125" y="120"/>
                    </a:lnTo>
                    <a:lnTo>
                      <a:pt x="128" y="117"/>
                    </a:lnTo>
                    <a:lnTo>
                      <a:pt x="132" y="112"/>
                    </a:lnTo>
                    <a:lnTo>
                      <a:pt x="135" y="103"/>
                    </a:lnTo>
                    <a:lnTo>
                      <a:pt x="134" y="92"/>
                    </a:lnTo>
                    <a:lnTo>
                      <a:pt x="129" y="83"/>
                    </a:lnTo>
                    <a:lnTo>
                      <a:pt x="123" y="75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4" name="Freeform 64"/>
              <p:cNvSpPr>
                <a:spLocks/>
              </p:cNvSpPr>
              <p:nvPr/>
            </p:nvSpPr>
            <p:spPr bwMode="auto">
              <a:xfrm>
                <a:off x="2885" y="2380"/>
                <a:ext cx="20" cy="20"/>
              </a:xfrm>
              <a:custGeom>
                <a:avLst/>
                <a:gdLst/>
                <a:ahLst/>
                <a:cxnLst>
                  <a:cxn ang="0">
                    <a:pos x="19" y="40"/>
                  </a:cxn>
                  <a:cxn ang="0">
                    <a:pos x="11" y="38"/>
                  </a:cxn>
                  <a:cxn ang="0">
                    <a:pos x="5" y="34"/>
                  </a:cxn>
                  <a:cxn ang="0">
                    <a:pos x="1" y="27"/>
                  </a:cxn>
                  <a:cxn ang="0">
                    <a:pos x="0" y="20"/>
                  </a:cxn>
                  <a:cxn ang="0">
                    <a:pos x="1" y="12"/>
                  </a:cxn>
                  <a:cxn ang="0">
                    <a:pos x="5" y="6"/>
                  </a:cxn>
                  <a:cxn ang="0">
                    <a:pos x="11" y="2"/>
                  </a:cxn>
                  <a:cxn ang="0">
                    <a:pos x="19" y="0"/>
                  </a:cxn>
                  <a:cxn ang="0">
                    <a:pos x="26" y="2"/>
                  </a:cxn>
                  <a:cxn ang="0">
                    <a:pos x="33" y="6"/>
                  </a:cxn>
                  <a:cxn ang="0">
                    <a:pos x="38" y="12"/>
                  </a:cxn>
                  <a:cxn ang="0">
                    <a:pos x="39" y="20"/>
                  </a:cxn>
                  <a:cxn ang="0">
                    <a:pos x="38" y="27"/>
                  </a:cxn>
                  <a:cxn ang="0">
                    <a:pos x="33" y="34"/>
                  </a:cxn>
                  <a:cxn ang="0">
                    <a:pos x="26" y="38"/>
                  </a:cxn>
                  <a:cxn ang="0">
                    <a:pos x="19" y="40"/>
                  </a:cxn>
                </a:cxnLst>
                <a:rect l="0" t="0" r="r" b="b"/>
                <a:pathLst>
                  <a:path w="39" h="40">
                    <a:moveTo>
                      <a:pt x="19" y="40"/>
                    </a:moveTo>
                    <a:lnTo>
                      <a:pt x="11" y="38"/>
                    </a:lnTo>
                    <a:lnTo>
                      <a:pt x="5" y="34"/>
                    </a:lnTo>
                    <a:lnTo>
                      <a:pt x="1" y="27"/>
                    </a:lnTo>
                    <a:lnTo>
                      <a:pt x="0" y="20"/>
                    </a:lnTo>
                    <a:lnTo>
                      <a:pt x="1" y="12"/>
                    </a:lnTo>
                    <a:lnTo>
                      <a:pt x="5" y="6"/>
                    </a:lnTo>
                    <a:lnTo>
                      <a:pt x="11" y="2"/>
                    </a:lnTo>
                    <a:lnTo>
                      <a:pt x="19" y="0"/>
                    </a:lnTo>
                    <a:lnTo>
                      <a:pt x="26" y="2"/>
                    </a:lnTo>
                    <a:lnTo>
                      <a:pt x="33" y="6"/>
                    </a:lnTo>
                    <a:lnTo>
                      <a:pt x="38" y="12"/>
                    </a:lnTo>
                    <a:lnTo>
                      <a:pt x="39" y="20"/>
                    </a:lnTo>
                    <a:lnTo>
                      <a:pt x="38" y="27"/>
                    </a:lnTo>
                    <a:lnTo>
                      <a:pt x="33" y="34"/>
                    </a:lnTo>
                    <a:lnTo>
                      <a:pt x="26" y="38"/>
                    </a:lnTo>
                    <a:lnTo>
                      <a:pt x="19" y="4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5" name="Freeform 65"/>
              <p:cNvSpPr>
                <a:spLocks/>
              </p:cNvSpPr>
              <p:nvPr/>
            </p:nvSpPr>
            <p:spPr bwMode="auto">
              <a:xfrm>
                <a:off x="3744" y="3196"/>
                <a:ext cx="64" cy="90"/>
              </a:xfrm>
              <a:custGeom>
                <a:avLst/>
                <a:gdLst/>
                <a:ahLst/>
                <a:cxnLst>
                  <a:cxn ang="0">
                    <a:pos x="0" y="181"/>
                  </a:cxn>
                  <a:cxn ang="0">
                    <a:pos x="25" y="172"/>
                  </a:cxn>
                  <a:cxn ang="0">
                    <a:pos x="52" y="158"/>
                  </a:cxn>
                  <a:cxn ang="0">
                    <a:pos x="76" y="141"/>
                  </a:cxn>
                  <a:cxn ang="0">
                    <a:pos x="97" y="120"/>
                  </a:cxn>
                  <a:cxn ang="0">
                    <a:pos x="114" y="98"/>
                  </a:cxn>
                  <a:cxn ang="0">
                    <a:pos x="124" y="74"/>
                  </a:cxn>
                  <a:cxn ang="0">
                    <a:pos x="129" y="50"/>
                  </a:cxn>
                  <a:cxn ang="0">
                    <a:pos x="124" y="26"/>
                  </a:cxn>
                  <a:cxn ang="0">
                    <a:pos x="114" y="8"/>
                  </a:cxn>
                  <a:cxn ang="0">
                    <a:pos x="100" y="0"/>
                  </a:cxn>
                  <a:cxn ang="0">
                    <a:pos x="86" y="1"/>
                  </a:cxn>
                  <a:cxn ang="0">
                    <a:pos x="72" y="8"/>
                  </a:cxn>
                  <a:cxn ang="0">
                    <a:pos x="61" y="21"/>
                  </a:cxn>
                  <a:cxn ang="0">
                    <a:pos x="53" y="38"/>
                  </a:cxn>
                  <a:cxn ang="0">
                    <a:pos x="49" y="58"/>
                  </a:cxn>
                  <a:cxn ang="0">
                    <a:pos x="52" y="79"/>
                  </a:cxn>
                  <a:cxn ang="0">
                    <a:pos x="54" y="95"/>
                  </a:cxn>
                  <a:cxn ang="0">
                    <a:pos x="49" y="113"/>
                  </a:cxn>
                  <a:cxn ang="0">
                    <a:pos x="41" y="129"/>
                  </a:cxn>
                  <a:cxn ang="0">
                    <a:pos x="31" y="145"/>
                  </a:cxn>
                  <a:cxn ang="0">
                    <a:pos x="19" y="160"/>
                  </a:cxn>
                  <a:cxn ang="0">
                    <a:pos x="10" y="171"/>
                  </a:cxn>
                  <a:cxn ang="0">
                    <a:pos x="2" y="179"/>
                  </a:cxn>
                  <a:cxn ang="0">
                    <a:pos x="0" y="181"/>
                  </a:cxn>
                </a:cxnLst>
                <a:rect l="0" t="0" r="r" b="b"/>
                <a:pathLst>
                  <a:path w="129" h="181">
                    <a:moveTo>
                      <a:pt x="0" y="181"/>
                    </a:moveTo>
                    <a:lnTo>
                      <a:pt x="25" y="172"/>
                    </a:lnTo>
                    <a:lnTo>
                      <a:pt x="52" y="158"/>
                    </a:lnTo>
                    <a:lnTo>
                      <a:pt x="76" y="141"/>
                    </a:lnTo>
                    <a:lnTo>
                      <a:pt x="97" y="120"/>
                    </a:lnTo>
                    <a:lnTo>
                      <a:pt x="114" y="98"/>
                    </a:lnTo>
                    <a:lnTo>
                      <a:pt x="124" y="74"/>
                    </a:lnTo>
                    <a:lnTo>
                      <a:pt x="129" y="50"/>
                    </a:lnTo>
                    <a:lnTo>
                      <a:pt x="124" y="26"/>
                    </a:lnTo>
                    <a:lnTo>
                      <a:pt x="114" y="8"/>
                    </a:lnTo>
                    <a:lnTo>
                      <a:pt x="100" y="0"/>
                    </a:lnTo>
                    <a:lnTo>
                      <a:pt x="86" y="1"/>
                    </a:lnTo>
                    <a:lnTo>
                      <a:pt x="72" y="8"/>
                    </a:lnTo>
                    <a:lnTo>
                      <a:pt x="61" y="21"/>
                    </a:lnTo>
                    <a:lnTo>
                      <a:pt x="53" y="38"/>
                    </a:lnTo>
                    <a:lnTo>
                      <a:pt x="49" y="58"/>
                    </a:lnTo>
                    <a:lnTo>
                      <a:pt x="52" y="79"/>
                    </a:lnTo>
                    <a:lnTo>
                      <a:pt x="54" y="95"/>
                    </a:lnTo>
                    <a:lnTo>
                      <a:pt x="49" y="113"/>
                    </a:lnTo>
                    <a:lnTo>
                      <a:pt x="41" y="129"/>
                    </a:lnTo>
                    <a:lnTo>
                      <a:pt x="31" y="145"/>
                    </a:lnTo>
                    <a:lnTo>
                      <a:pt x="19" y="160"/>
                    </a:lnTo>
                    <a:lnTo>
                      <a:pt x="10" y="171"/>
                    </a:lnTo>
                    <a:lnTo>
                      <a:pt x="2" y="179"/>
                    </a:lnTo>
                    <a:lnTo>
                      <a:pt x="0" y="181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6" name="Freeform 66"/>
              <p:cNvSpPr>
                <a:spLocks/>
              </p:cNvSpPr>
              <p:nvPr/>
            </p:nvSpPr>
            <p:spPr bwMode="auto">
              <a:xfrm>
                <a:off x="3713" y="3180"/>
                <a:ext cx="45" cy="103"/>
              </a:xfrm>
              <a:custGeom>
                <a:avLst/>
                <a:gdLst/>
                <a:ahLst/>
                <a:cxnLst>
                  <a:cxn ang="0">
                    <a:pos x="50" y="206"/>
                  </a:cxn>
                  <a:cxn ang="0">
                    <a:pos x="65" y="183"/>
                  </a:cxn>
                  <a:cxn ang="0">
                    <a:pos x="77" y="157"/>
                  </a:cxn>
                  <a:cxn ang="0">
                    <a:pos x="85" y="128"/>
                  </a:cxn>
                  <a:cxn ang="0">
                    <a:pos x="90" y="99"/>
                  </a:cxn>
                  <a:cxn ang="0">
                    <a:pos x="88" y="70"/>
                  </a:cxn>
                  <a:cxn ang="0">
                    <a:pos x="83" y="45"/>
                  </a:cxn>
                  <a:cxn ang="0">
                    <a:pos x="70" y="23"/>
                  </a:cxn>
                  <a:cxn ang="0">
                    <a:pos x="52" y="7"/>
                  </a:cxn>
                  <a:cxn ang="0">
                    <a:pos x="33" y="0"/>
                  </a:cxn>
                  <a:cxn ang="0">
                    <a:pos x="18" y="2"/>
                  </a:cxn>
                  <a:cxn ang="0">
                    <a:pos x="7" y="12"/>
                  </a:cxn>
                  <a:cxn ang="0">
                    <a:pos x="1" y="26"/>
                  </a:cxn>
                  <a:cxn ang="0">
                    <a:pos x="0" y="43"/>
                  </a:cxn>
                  <a:cxn ang="0">
                    <a:pos x="3" y="61"/>
                  </a:cxn>
                  <a:cxn ang="0">
                    <a:pos x="12" y="80"/>
                  </a:cxn>
                  <a:cxn ang="0">
                    <a:pos x="27" y="93"/>
                  </a:cxn>
                  <a:cxn ang="0">
                    <a:pos x="39" y="106"/>
                  </a:cxn>
                  <a:cxn ang="0">
                    <a:pos x="47" y="122"/>
                  </a:cxn>
                  <a:cxn ang="0">
                    <a:pos x="52" y="141"/>
                  </a:cxn>
                  <a:cxn ang="0">
                    <a:pos x="53" y="159"/>
                  </a:cxn>
                  <a:cxn ang="0">
                    <a:pos x="53" y="178"/>
                  </a:cxn>
                  <a:cxn ang="0">
                    <a:pos x="53" y="193"/>
                  </a:cxn>
                  <a:cxn ang="0">
                    <a:pos x="50" y="203"/>
                  </a:cxn>
                  <a:cxn ang="0">
                    <a:pos x="50" y="206"/>
                  </a:cxn>
                </a:cxnLst>
                <a:rect l="0" t="0" r="r" b="b"/>
                <a:pathLst>
                  <a:path w="90" h="206">
                    <a:moveTo>
                      <a:pt x="50" y="206"/>
                    </a:moveTo>
                    <a:lnTo>
                      <a:pt x="65" y="183"/>
                    </a:lnTo>
                    <a:lnTo>
                      <a:pt x="77" y="157"/>
                    </a:lnTo>
                    <a:lnTo>
                      <a:pt x="85" y="128"/>
                    </a:lnTo>
                    <a:lnTo>
                      <a:pt x="90" y="99"/>
                    </a:lnTo>
                    <a:lnTo>
                      <a:pt x="88" y="70"/>
                    </a:lnTo>
                    <a:lnTo>
                      <a:pt x="83" y="45"/>
                    </a:lnTo>
                    <a:lnTo>
                      <a:pt x="70" y="23"/>
                    </a:lnTo>
                    <a:lnTo>
                      <a:pt x="52" y="7"/>
                    </a:lnTo>
                    <a:lnTo>
                      <a:pt x="33" y="0"/>
                    </a:lnTo>
                    <a:lnTo>
                      <a:pt x="18" y="2"/>
                    </a:lnTo>
                    <a:lnTo>
                      <a:pt x="7" y="12"/>
                    </a:lnTo>
                    <a:lnTo>
                      <a:pt x="1" y="26"/>
                    </a:lnTo>
                    <a:lnTo>
                      <a:pt x="0" y="43"/>
                    </a:lnTo>
                    <a:lnTo>
                      <a:pt x="3" y="61"/>
                    </a:lnTo>
                    <a:lnTo>
                      <a:pt x="12" y="80"/>
                    </a:lnTo>
                    <a:lnTo>
                      <a:pt x="27" y="93"/>
                    </a:lnTo>
                    <a:lnTo>
                      <a:pt x="39" y="106"/>
                    </a:lnTo>
                    <a:lnTo>
                      <a:pt x="47" y="122"/>
                    </a:lnTo>
                    <a:lnTo>
                      <a:pt x="52" y="141"/>
                    </a:lnTo>
                    <a:lnTo>
                      <a:pt x="53" y="159"/>
                    </a:lnTo>
                    <a:lnTo>
                      <a:pt x="53" y="178"/>
                    </a:lnTo>
                    <a:lnTo>
                      <a:pt x="53" y="193"/>
                    </a:lnTo>
                    <a:lnTo>
                      <a:pt x="50" y="203"/>
                    </a:lnTo>
                    <a:lnTo>
                      <a:pt x="50" y="206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7" name="Freeform 67"/>
              <p:cNvSpPr>
                <a:spLocks/>
              </p:cNvSpPr>
              <p:nvPr/>
            </p:nvSpPr>
            <p:spPr bwMode="auto">
              <a:xfrm>
                <a:off x="3745" y="3250"/>
                <a:ext cx="100" cy="50"/>
              </a:xfrm>
              <a:custGeom>
                <a:avLst/>
                <a:gdLst/>
                <a:ahLst/>
                <a:cxnLst>
                  <a:cxn ang="0">
                    <a:pos x="0" y="78"/>
                  </a:cxn>
                  <a:cxn ang="0">
                    <a:pos x="13" y="84"/>
                  </a:cxn>
                  <a:cxn ang="0">
                    <a:pos x="26" y="88"/>
                  </a:cxn>
                  <a:cxn ang="0">
                    <a:pos x="39" y="92"/>
                  </a:cxn>
                  <a:cxn ang="0">
                    <a:pos x="53" y="95"/>
                  </a:cxn>
                  <a:cxn ang="0">
                    <a:pos x="68" y="98"/>
                  </a:cxn>
                  <a:cxn ang="0">
                    <a:pos x="83" y="99"/>
                  </a:cxn>
                  <a:cxn ang="0">
                    <a:pos x="98" y="99"/>
                  </a:cxn>
                  <a:cxn ang="0">
                    <a:pos x="113" y="99"/>
                  </a:cxn>
                  <a:cxn ang="0">
                    <a:pos x="127" y="96"/>
                  </a:cxn>
                  <a:cxn ang="0">
                    <a:pos x="140" y="93"/>
                  </a:cxn>
                  <a:cxn ang="0">
                    <a:pos x="152" y="90"/>
                  </a:cxn>
                  <a:cxn ang="0">
                    <a:pos x="165" y="84"/>
                  </a:cxn>
                  <a:cxn ang="0">
                    <a:pos x="175" y="77"/>
                  </a:cxn>
                  <a:cxn ang="0">
                    <a:pos x="184" y="68"/>
                  </a:cxn>
                  <a:cxn ang="0">
                    <a:pos x="191" y="58"/>
                  </a:cxn>
                  <a:cxn ang="0">
                    <a:pos x="197" y="47"/>
                  </a:cxn>
                  <a:cxn ang="0">
                    <a:pos x="201" y="27"/>
                  </a:cxn>
                  <a:cxn ang="0">
                    <a:pos x="196" y="12"/>
                  </a:cxn>
                  <a:cxn ang="0">
                    <a:pos x="186" y="3"/>
                  </a:cxn>
                  <a:cxn ang="0">
                    <a:pos x="171" y="0"/>
                  </a:cxn>
                  <a:cxn ang="0">
                    <a:pos x="153" y="2"/>
                  </a:cxn>
                  <a:cxn ang="0">
                    <a:pos x="136" y="9"/>
                  </a:cxn>
                  <a:cxn ang="0">
                    <a:pos x="120" y="20"/>
                  </a:cxn>
                  <a:cxn ang="0">
                    <a:pos x="108" y="38"/>
                  </a:cxn>
                  <a:cxn ang="0">
                    <a:pos x="98" y="52"/>
                  </a:cxn>
                  <a:cxn ang="0">
                    <a:pos x="83" y="62"/>
                  </a:cxn>
                  <a:cxn ang="0">
                    <a:pos x="66" y="69"/>
                  </a:cxn>
                  <a:cxn ang="0">
                    <a:pos x="47" y="73"/>
                  </a:cxn>
                  <a:cxn ang="0">
                    <a:pos x="29" y="76"/>
                  </a:cxn>
                  <a:cxn ang="0">
                    <a:pos x="14" y="78"/>
                  </a:cxn>
                  <a:cxn ang="0">
                    <a:pos x="4" y="78"/>
                  </a:cxn>
                  <a:cxn ang="0">
                    <a:pos x="0" y="78"/>
                  </a:cxn>
                </a:cxnLst>
                <a:rect l="0" t="0" r="r" b="b"/>
                <a:pathLst>
                  <a:path w="201" h="99">
                    <a:moveTo>
                      <a:pt x="0" y="78"/>
                    </a:moveTo>
                    <a:lnTo>
                      <a:pt x="13" y="84"/>
                    </a:lnTo>
                    <a:lnTo>
                      <a:pt x="26" y="88"/>
                    </a:lnTo>
                    <a:lnTo>
                      <a:pt x="39" y="92"/>
                    </a:lnTo>
                    <a:lnTo>
                      <a:pt x="53" y="95"/>
                    </a:lnTo>
                    <a:lnTo>
                      <a:pt x="68" y="98"/>
                    </a:lnTo>
                    <a:lnTo>
                      <a:pt x="83" y="99"/>
                    </a:lnTo>
                    <a:lnTo>
                      <a:pt x="98" y="99"/>
                    </a:lnTo>
                    <a:lnTo>
                      <a:pt x="113" y="99"/>
                    </a:lnTo>
                    <a:lnTo>
                      <a:pt x="127" y="96"/>
                    </a:lnTo>
                    <a:lnTo>
                      <a:pt x="140" y="93"/>
                    </a:lnTo>
                    <a:lnTo>
                      <a:pt x="152" y="90"/>
                    </a:lnTo>
                    <a:lnTo>
                      <a:pt x="165" y="84"/>
                    </a:lnTo>
                    <a:lnTo>
                      <a:pt x="175" y="77"/>
                    </a:lnTo>
                    <a:lnTo>
                      <a:pt x="184" y="68"/>
                    </a:lnTo>
                    <a:lnTo>
                      <a:pt x="191" y="58"/>
                    </a:lnTo>
                    <a:lnTo>
                      <a:pt x="197" y="47"/>
                    </a:lnTo>
                    <a:lnTo>
                      <a:pt x="201" y="27"/>
                    </a:lnTo>
                    <a:lnTo>
                      <a:pt x="196" y="12"/>
                    </a:lnTo>
                    <a:lnTo>
                      <a:pt x="186" y="3"/>
                    </a:lnTo>
                    <a:lnTo>
                      <a:pt x="171" y="0"/>
                    </a:lnTo>
                    <a:lnTo>
                      <a:pt x="153" y="2"/>
                    </a:lnTo>
                    <a:lnTo>
                      <a:pt x="136" y="9"/>
                    </a:lnTo>
                    <a:lnTo>
                      <a:pt x="120" y="20"/>
                    </a:lnTo>
                    <a:lnTo>
                      <a:pt x="108" y="38"/>
                    </a:lnTo>
                    <a:lnTo>
                      <a:pt x="98" y="52"/>
                    </a:lnTo>
                    <a:lnTo>
                      <a:pt x="83" y="62"/>
                    </a:lnTo>
                    <a:lnTo>
                      <a:pt x="66" y="69"/>
                    </a:lnTo>
                    <a:lnTo>
                      <a:pt x="47" y="73"/>
                    </a:lnTo>
                    <a:lnTo>
                      <a:pt x="29" y="76"/>
                    </a:lnTo>
                    <a:lnTo>
                      <a:pt x="14" y="78"/>
                    </a:lnTo>
                    <a:lnTo>
                      <a:pt x="4" y="78"/>
                    </a:lnTo>
                    <a:lnTo>
                      <a:pt x="0" y="78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8" name="Freeform 68"/>
              <p:cNvSpPr>
                <a:spLocks/>
              </p:cNvSpPr>
              <p:nvPr/>
            </p:nvSpPr>
            <p:spPr bwMode="auto">
              <a:xfrm>
                <a:off x="3743" y="3295"/>
                <a:ext cx="99" cy="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" y="23"/>
                  </a:cxn>
                  <a:cxn ang="0">
                    <a:pos x="33" y="44"/>
                  </a:cxn>
                  <a:cxn ang="0">
                    <a:pos x="55" y="65"/>
                  </a:cxn>
                  <a:cxn ang="0">
                    <a:pos x="79" y="81"/>
                  </a:cxn>
                  <a:cxn ang="0">
                    <a:pos x="105" y="94"/>
                  </a:cxn>
                  <a:cxn ang="0">
                    <a:pos x="130" y="100"/>
                  </a:cxn>
                  <a:cxn ang="0">
                    <a:pos x="154" y="99"/>
                  </a:cxn>
                  <a:cxn ang="0">
                    <a:pos x="177" y="89"/>
                  </a:cxn>
                  <a:cxn ang="0">
                    <a:pos x="192" y="76"/>
                  </a:cxn>
                  <a:cxn ang="0">
                    <a:pos x="198" y="61"/>
                  </a:cxn>
                  <a:cxn ang="0">
                    <a:pos x="194" y="47"/>
                  </a:cxn>
                  <a:cxn ang="0">
                    <a:pos x="184" y="35"/>
                  </a:cxn>
                  <a:cxn ang="0">
                    <a:pos x="169" y="26"/>
                  </a:cxn>
                  <a:cxn ang="0">
                    <a:pos x="151" y="21"/>
                  </a:cxn>
                  <a:cxn ang="0">
                    <a:pos x="131" y="23"/>
                  </a:cxn>
                  <a:cxn ang="0">
                    <a:pos x="111" y="29"/>
                  </a:cxn>
                  <a:cxn ang="0">
                    <a:pos x="95" y="34"/>
                  </a:cxn>
                  <a:cxn ang="0">
                    <a:pos x="78" y="34"/>
                  </a:cxn>
                  <a:cxn ang="0">
                    <a:pos x="58" y="29"/>
                  </a:cxn>
                  <a:cxn ang="0">
                    <a:pos x="41" y="23"/>
                  </a:cxn>
                  <a:cxn ang="0">
                    <a:pos x="25" y="15"/>
                  </a:cxn>
                  <a:cxn ang="0">
                    <a:pos x="11" y="8"/>
                  </a:cxn>
                  <a:cxn ang="0">
                    <a:pos x="3" y="2"/>
                  </a:cxn>
                  <a:cxn ang="0">
                    <a:pos x="0" y="0"/>
                  </a:cxn>
                </a:cxnLst>
                <a:rect l="0" t="0" r="r" b="b"/>
                <a:pathLst>
                  <a:path w="198" h="100">
                    <a:moveTo>
                      <a:pt x="0" y="0"/>
                    </a:moveTo>
                    <a:lnTo>
                      <a:pt x="15" y="23"/>
                    </a:lnTo>
                    <a:lnTo>
                      <a:pt x="33" y="44"/>
                    </a:lnTo>
                    <a:lnTo>
                      <a:pt x="55" y="65"/>
                    </a:lnTo>
                    <a:lnTo>
                      <a:pt x="79" y="81"/>
                    </a:lnTo>
                    <a:lnTo>
                      <a:pt x="105" y="94"/>
                    </a:lnTo>
                    <a:lnTo>
                      <a:pt x="130" y="100"/>
                    </a:lnTo>
                    <a:lnTo>
                      <a:pt x="154" y="99"/>
                    </a:lnTo>
                    <a:lnTo>
                      <a:pt x="177" y="89"/>
                    </a:lnTo>
                    <a:lnTo>
                      <a:pt x="192" y="76"/>
                    </a:lnTo>
                    <a:lnTo>
                      <a:pt x="198" y="61"/>
                    </a:lnTo>
                    <a:lnTo>
                      <a:pt x="194" y="47"/>
                    </a:lnTo>
                    <a:lnTo>
                      <a:pt x="184" y="35"/>
                    </a:lnTo>
                    <a:lnTo>
                      <a:pt x="169" y="26"/>
                    </a:lnTo>
                    <a:lnTo>
                      <a:pt x="151" y="21"/>
                    </a:lnTo>
                    <a:lnTo>
                      <a:pt x="131" y="23"/>
                    </a:lnTo>
                    <a:lnTo>
                      <a:pt x="111" y="29"/>
                    </a:lnTo>
                    <a:lnTo>
                      <a:pt x="95" y="34"/>
                    </a:lnTo>
                    <a:lnTo>
                      <a:pt x="78" y="34"/>
                    </a:lnTo>
                    <a:lnTo>
                      <a:pt x="58" y="29"/>
                    </a:lnTo>
                    <a:lnTo>
                      <a:pt x="41" y="23"/>
                    </a:lnTo>
                    <a:lnTo>
                      <a:pt x="25" y="15"/>
                    </a:lnTo>
                    <a:lnTo>
                      <a:pt x="11" y="8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9" name="Freeform 69"/>
              <p:cNvSpPr>
                <a:spLocks/>
              </p:cNvSpPr>
              <p:nvPr/>
            </p:nvSpPr>
            <p:spPr bwMode="auto">
              <a:xfrm>
                <a:off x="3735" y="3304"/>
                <a:ext cx="68" cy="8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8"/>
                  </a:cxn>
                  <a:cxn ang="0">
                    <a:pos x="2" y="56"/>
                  </a:cxn>
                  <a:cxn ang="0">
                    <a:pos x="10" y="85"/>
                  </a:cxn>
                  <a:cxn ang="0">
                    <a:pos x="20" y="113"/>
                  </a:cxn>
                  <a:cxn ang="0">
                    <a:pos x="35" y="137"/>
                  </a:cxn>
                  <a:cxn ang="0">
                    <a:pos x="53" y="157"/>
                  </a:cxn>
                  <a:cxn ang="0">
                    <a:pos x="74" y="169"/>
                  </a:cxn>
                  <a:cxn ang="0">
                    <a:pos x="99" y="174"/>
                  </a:cxn>
                  <a:cxn ang="0">
                    <a:pos x="118" y="170"/>
                  </a:cxn>
                  <a:cxn ang="0">
                    <a:pos x="131" y="161"/>
                  </a:cxn>
                  <a:cxn ang="0">
                    <a:pos x="136" y="147"/>
                  </a:cxn>
                  <a:cxn ang="0">
                    <a:pos x="133" y="132"/>
                  </a:cxn>
                  <a:cxn ang="0">
                    <a:pos x="126" y="116"/>
                  </a:cxn>
                  <a:cxn ang="0">
                    <a:pos x="114" y="102"/>
                  </a:cxn>
                  <a:cxn ang="0">
                    <a:pos x="96" y="92"/>
                  </a:cxn>
                  <a:cxn ang="0">
                    <a:pos x="77" y="88"/>
                  </a:cxn>
                  <a:cxn ang="0">
                    <a:pos x="61" y="83"/>
                  </a:cxn>
                  <a:cxn ang="0">
                    <a:pos x="46" y="73"/>
                  </a:cxn>
                  <a:cxn ang="0">
                    <a:pos x="32" y="59"/>
                  </a:cxn>
                  <a:cxn ang="0">
                    <a:pos x="21" y="43"/>
                  </a:cxn>
                  <a:cxn ang="0">
                    <a:pos x="12" y="26"/>
                  </a:cxn>
                  <a:cxn ang="0">
                    <a:pos x="5" y="13"/>
                  </a:cxn>
                  <a:cxn ang="0">
                    <a:pos x="1" y="3"/>
                  </a:cxn>
                  <a:cxn ang="0">
                    <a:pos x="0" y="0"/>
                  </a:cxn>
                </a:cxnLst>
                <a:rect l="0" t="0" r="r" b="b"/>
                <a:pathLst>
                  <a:path w="136" h="174">
                    <a:moveTo>
                      <a:pt x="0" y="0"/>
                    </a:moveTo>
                    <a:lnTo>
                      <a:pt x="0" y="28"/>
                    </a:lnTo>
                    <a:lnTo>
                      <a:pt x="2" y="56"/>
                    </a:lnTo>
                    <a:lnTo>
                      <a:pt x="10" y="85"/>
                    </a:lnTo>
                    <a:lnTo>
                      <a:pt x="20" y="113"/>
                    </a:lnTo>
                    <a:lnTo>
                      <a:pt x="35" y="137"/>
                    </a:lnTo>
                    <a:lnTo>
                      <a:pt x="53" y="157"/>
                    </a:lnTo>
                    <a:lnTo>
                      <a:pt x="74" y="169"/>
                    </a:lnTo>
                    <a:lnTo>
                      <a:pt x="99" y="174"/>
                    </a:lnTo>
                    <a:lnTo>
                      <a:pt x="118" y="170"/>
                    </a:lnTo>
                    <a:lnTo>
                      <a:pt x="131" y="161"/>
                    </a:lnTo>
                    <a:lnTo>
                      <a:pt x="136" y="147"/>
                    </a:lnTo>
                    <a:lnTo>
                      <a:pt x="133" y="132"/>
                    </a:lnTo>
                    <a:lnTo>
                      <a:pt x="126" y="116"/>
                    </a:lnTo>
                    <a:lnTo>
                      <a:pt x="114" y="102"/>
                    </a:lnTo>
                    <a:lnTo>
                      <a:pt x="96" y="92"/>
                    </a:lnTo>
                    <a:lnTo>
                      <a:pt x="77" y="88"/>
                    </a:lnTo>
                    <a:lnTo>
                      <a:pt x="61" y="83"/>
                    </a:lnTo>
                    <a:lnTo>
                      <a:pt x="46" y="73"/>
                    </a:lnTo>
                    <a:lnTo>
                      <a:pt x="32" y="59"/>
                    </a:lnTo>
                    <a:lnTo>
                      <a:pt x="21" y="43"/>
                    </a:lnTo>
                    <a:lnTo>
                      <a:pt x="12" y="26"/>
                    </a:lnTo>
                    <a:lnTo>
                      <a:pt x="5" y="13"/>
                    </a:lnTo>
                    <a:lnTo>
                      <a:pt x="1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30" name="Freeform 70"/>
              <p:cNvSpPr>
                <a:spLocks/>
              </p:cNvSpPr>
              <p:nvPr/>
            </p:nvSpPr>
            <p:spPr bwMode="auto">
              <a:xfrm>
                <a:off x="3490" y="3260"/>
                <a:ext cx="234" cy="81"/>
              </a:xfrm>
              <a:custGeom>
                <a:avLst/>
                <a:gdLst/>
                <a:ahLst/>
                <a:cxnLst>
                  <a:cxn ang="0">
                    <a:pos x="9" y="5"/>
                  </a:cxn>
                  <a:cxn ang="0">
                    <a:pos x="1" y="0"/>
                  </a:cxn>
                  <a:cxn ang="0">
                    <a:pos x="0" y="2"/>
                  </a:cxn>
                  <a:cxn ang="0">
                    <a:pos x="6" y="8"/>
                  </a:cxn>
                  <a:cxn ang="0">
                    <a:pos x="16" y="19"/>
                  </a:cxn>
                  <a:cxn ang="0">
                    <a:pos x="32" y="34"/>
                  </a:cxn>
                  <a:cxn ang="0">
                    <a:pos x="53" y="50"/>
                  </a:cxn>
                  <a:cxn ang="0">
                    <a:pos x="78" y="67"/>
                  </a:cxn>
                  <a:cxn ang="0">
                    <a:pos x="107" y="85"/>
                  </a:cxn>
                  <a:cxn ang="0">
                    <a:pos x="138" y="104"/>
                  </a:cxn>
                  <a:cxn ang="0">
                    <a:pos x="173" y="121"/>
                  </a:cxn>
                  <a:cxn ang="0">
                    <a:pos x="210" y="137"/>
                  </a:cxn>
                  <a:cxn ang="0">
                    <a:pos x="248" y="149"/>
                  </a:cxn>
                  <a:cxn ang="0">
                    <a:pos x="287" y="158"/>
                  </a:cxn>
                  <a:cxn ang="0">
                    <a:pos x="326" y="163"/>
                  </a:cxn>
                  <a:cxn ang="0">
                    <a:pos x="366" y="161"/>
                  </a:cxn>
                  <a:cxn ang="0">
                    <a:pos x="405" y="154"/>
                  </a:cxn>
                  <a:cxn ang="0">
                    <a:pos x="425" y="146"/>
                  </a:cxn>
                  <a:cxn ang="0">
                    <a:pos x="440" y="135"/>
                  </a:cxn>
                  <a:cxn ang="0">
                    <a:pos x="451" y="121"/>
                  </a:cxn>
                  <a:cxn ang="0">
                    <a:pos x="460" y="106"/>
                  </a:cxn>
                  <a:cxn ang="0">
                    <a:pos x="464" y="91"/>
                  </a:cxn>
                  <a:cxn ang="0">
                    <a:pos x="468" y="80"/>
                  </a:cxn>
                  <a:cxn ang="0">
                    <a:pos x="469" y="72"/>
                  </a:cxn>
                  <a:cxn ang="0">
                    <a:pos x="469" y="68"/>
                  </a:cxn>
                  <a:cxn ang="0">
                    <a:pos x="468" y="70"/>
                  </a:cxn>
                  <a:cxn ang="0">
                    <a:pos x="465" y="76"/>
                  </a:cxn>
                  <a:cxn ang="0">
                    <a:pos x="462" y="85"/>
                  </a:cxn>
                  <a:cxn ang="0">
                    <a:pos x="455" y="97"/>
                  </a:cxn>
                  <a:cxn ang="0">
                    <a:pos x="445" y="108"/>
                  </a:cxn>
                  <a:cxn ang="0">
                    <a:pos x="432" y="121"/>
                  </a:cxn>
                  <a:cxn ang="0">
                    <a:pos x="415" y="131"/>
                  </a:cxn>
                  <a:cxn ang="0">
                    <a:pos x="393" y="139"/>
                  </a:cxn>
                  <a:cxn ang="0">
                    <a:pos x="366" y="145"/>
                  </a:cxn>
                  <a:cxn ang="0">
                    <a:pos x="335" y="145"/>
                  </a:cxn>
                  <a:cxn ang="0">
                    <a:pos x="297" y="142"/>
                  </a:cxn>
                  <a:cxn ang="0">
                    <a:pos x="255" y="130"/>
                  </a:cxn>
                  <a:cxn ang="0">
                    <a:pos x="204" y="113"/>
                  </a:cxn>
                  <a:cxn ang="0">
                    <a:pos x="146" y="87"/>
                  </a:cxn>
                  <a:cxn ang="0">
                    <a:pos x="82" y="51"/>
                  </a:cxn>
                  <a:cxn ang="0">
                    <a:pos x="9" y="5"/>
                  </a:cxn>
                </a:cxnLst>
                <a:rect l="0" t="0" r="r" b="b"/>
                <a:pathLst>
                  <a:path w="469" h="163">
                    <a:moveTo>
                      <a:pt x="9" y="5"/>
                    </a:moveTo>
                    <a:lnTo>
                      <a:pt x="1" y="0"/>
                    </a:lnTo>
                    <a:lnTo>
                      <a:pt x="0" y="2"/>
                    </a:lnTo>
                    <a:lnTo>
                      <a:pt x="6" y="8"/>
                    </a:lnTo>
                    <a:lnTo>
                      <a:pt x="16" y="19"/>
                    </a:lnTo>
                    <a:lnTo>
                      <a:pt x="32" y="34"/>
                    </a:lnTo>
                    <a:lnTo>
                      <a:pt x="53" y="50"/>
                    </a:lnTo>
                    <a:lnTo>
                      <a:pt x="78" y="67"/>
                    </a:lnTo>
                    <a:lnTo>
                      <a:pt x="107" y="85"/>
                    </a:lnTo>
                    <a:lnTo>
                      <a:pt x="138" y="104"/>
                    </a:lnTo>
                    <a:lnTo>
                      <a:pt x="173" y="121"/>
                    </a:lnTo>
                    <a:lnTo>
                      <a:pt x="210" y="137"/>
                    </a:lnTo>
                    <a:lnTo>
                      <a:pt x="248" y="149"/>
                    </a:lnTo>
                    <a:lnTo>
                      <a:pt x="287" y="158"/>
                    </a:lnTo>
                    <a:lnTo>
                      <a:pt x="326" y="163"/>
                    </a:lnTo>
                    <a:lnTo>
                      <a:pt x="366" y="161"/>
                    </a:lnTo>
                    <a:lnTo>
                      <a:pt x="405" y="154"/>
                    </a:lnTo>
                    <a:lnTo>
                      <a:pt x="425" y="146"/>
                    </a:lnTo>
                    <a:lnTo>
                      <a:pt x="440" y="135"/>
                    </a:lnTo>
                    <a:lnTo>
                      <a:pt x="451" y="121"/>
                    </a:lnTo>
                    <a:lnTo>
                      <a:pt x="460" y="106"/>
                    </a:lnTo>
                    <a:lnTo>
                      <a:pt x="464" y="91"/>
                    </a:lnTo>
                    <a:lnTo>
                      <a:pt x="468" y="80"/>
                    </a:lnTo>
                    <a:lnTo>
                      <a:pt x="469" y="72"/>
                    </a:lnTo>
                    <a:lnTo>
                      <a:pt x="469" y="68"/>
                    </a:lnTo>
                    <a:lnTo>
                      <a:pt x="468" y="70"/>
                    </a:lnTo>
                    <a:lnTo>
                      <a:pt x="465" y="76"/>
                    </a:lnTo>
                    <a:lnTo>
                      <a:pt x="462" y="85"/>
                    </a:lnTo>
                    <a:lnTo>
                      <a:pt x="455" y="97"/>
                    </a:lnTo>
                    <a:lnTo>
                      <a:pt x="445" y="108"/>
                    </a:lnTo>
                    <a:lnTo>
                      <a:pt x="432" y="121"/>
                    </a:lnTo>
                    <a:lnTo>
                      <a:pt x="415" y="131"/>
                    </a:lnTo>
                    <a:lnTo>
                      <a:pt x="393" y="139"/>
                    </a:lnTo>
                    <a:lnTo>
                      <a:pt x="366" y="145"/>
                    </a:lnTo>
                    <a:lnTo>
                      <a:pt x="335" y="145"/>
                    </a:lnTo>
                    <a:lnTo>
                      <a:pt x="297" y="142"/>
                    </a:lnTo>
                    <a:lnTo>
                      <a:pt x="255" y="130"/>
                    </a:lnTo>
                    <a:lnTo>
                      <a:pt x="204" y="113"/>
                    </a:lnTo>
                    <a:lnTo>
                      <a:pt x="146" y="87"/>
                    </a:lnTo>
                    <a:lnTo>
                      <a:pt x="82" y="51"/>
                    </a:lnTo>
                    <a:lnTo>
                      <a:pt x="9" y="5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31" name="Freeform 71"/>
              <p:cNvSpPr>
                <a:spLocks/>
              </p:cNvSpPr>
              <p:nvPr/>
            </p:nvSpPr>
            <p:spPr bwMode="auto">
              <a:xfrm>
                <a:off x="3587" y="3175"/>
                <a:ext cx="71" cy="73"/>
              </a:xfrm>
              <a:custGeom>
                <a:avLst/>
                <a:gdLst/>
                <a:ahLst/>
                <a:cxnLst>
                  <a:cxn ang="0">
                    <a:pos x="85" y="134"/>
                  </a:cxn>
                  <a:cxn ang="0">
                    <a:pos x="67" y="145"/>
                  </a:cxn>
                  <a:cxn ang="0">
                    <a:pos x="48" y="140"/>
                  </a:cxn>
                  <a:cxn ang="0">
                    <a:pos x="37" y="124"/>
                  </a:cxn>
                  <a:cxn ang="0">
                    <a:pos x="30" y="114"/>
                  </a:cxn>
                  <a:cxn ang="0">
                    <a:pos x="20" y="113"/>
                  </a:cxn>
                  <a:cxn ang="0">
                    <a:pos x="11" y="108"/>
                  </a:cxn>
                  <a:cxn ang="0">
                    <a:pos x="4" y="101"/>
                  </a:cxn>
                  <a:cxn ang="0">
                    <a:pos x="0" y="86"/>
                  </a:cxn>
                  <a:cxn ang="0">
                    <a:pos x="9" y="68"/>
                  </a:cxn>
                  <a:cxn ang="0">
                    <a:pos x="12" y="53"/>
                  </a:cxn>
                  <a:cxn ang="0">
                    <a:pos x="11" y="32"/>
                  </a:cxn>
                  <a:cxn ang="0">
                    <a:pos x="19" y="20"/>
                  </a:cxn>
                  <a:cxn ang="0">
                    <a:pos x="28" y="16"/>
                  </a:cxn>
                  <a:cxn ang="0">
                    <a:pos x="38" y="15"/>
                  </a:cxn>
                  <a:cxn ang="0">
                    <a:pos x="49" y="18"/>
                  </a:cxn>
                  <a:cxn ang="0">
                    <a:pos x="58" y="10"/>
                  </a:cxn>
                  <a:cxn ang="0">
                    <a:pos x="75" y="0"/>
                  </a:cxn>
                  <a:cxn ang="0">
                    <a:pos x="95" y="3"/>
                  </a:cxn>
                  <a:cxn ang="0">
                    <a:pos x="106" y="21"/>
                  </a:cxn>
                  <a:cxn ang="0">
                    <a:pos x="112" y="30"/>
                  </a:cxn>
                  <a:cxn ang="0">
                    <a:pos x="123" y="31"/>
                  </a:cxn>
                  <a:cxn ang="0">
                    <a:pos x="133" y="36"/>
                  </a:cxn>
                  <a:cxn ang="0">
                    <a:pos x="139" y="44"/>
                  </a:cxn>
                  <a:cxn ang="0">
                    <a:pos x="142" y="58"/>
                  </a:cxn>
                  <a:cxn ang="0">
                    <a:pos x="134" y="76"/>
                  </a:cxn>
                  <a:cxn ang="0">
                    <a:pos x="131" y="92"/>
                  </a:cxn>
                  <a:cxn ang="0">
                    <a:pos x="132" y="112"/>
                  </a:cxn>
                  <a:cxn ang="0">
                    <a:pos x="124" y="124"/>
                  </a:cxn>
                  <a:cxn ang="0">
                    <a:pos x="114" y="129"/>
                  </a:cxn>
                  <a:cxn ang="0">
                    <a:pos x="104" y="129"/>
                  </a:cxn>
                  <a:cxn ang="0">
                    <a:pos x="94" y="127"/>
                  </a:cxn>
                </a:cxnLst>
                <a:rect l="0" t="0" r="r" b="b"/>
                <a:pathLst>
                  <a:path w="142" h="145">
                    <a:moveTo>
                      <a:pt x="89" y="123"/>
                    </a:moveTo>
                    <a:lnTo>
                      <a:pt x="85" y="134"/>
                    </a:lnTo>
                    <a:lnTo>
                      <a:pt x="76" y="140"/>
                    </a:lnTo>
                    <a:lnTo>
                      <a:pt x="67" y="145"/>
                    </a:lnTo>
                    <a:lnTo>
                      <a:pt x="57" y="145"/>
                    </a:lnTo>
                    <a:lnTo>
                      <a:pt x="48" y="140"/>
                    </a:lnTo>
                    <a:lnTo>
                      <a:pt x="41" y="134"/>
                    </a:lnTo>
                    <a:lnTo>
                      <a:pt x="37" y="124"/>
                    </a:lnTo>
                    <a:lnTo>
                      <a:pt x="36" y="113"/>
                    </a:lnTo>
                    <a:lnTo>
                      <a:pt x="30" y="114"/>
                    </a:lnTo>
                    <a:lnTo>
                      <a:pt x="25" y="114"/>
                    </a:lnTo>
                    <a:lnTo>
                      <a:pt x="20" y="113"/>
                    </a:lnTo>
                    <a:lnTo>
                      <a:pt x="15" y="112"/>
                    </a:lnTo>
                    <a:lnTo>
                      <a:pt x="11" y="108"/>
                    </a:lnTo>
                    <a:lnTo>
                      <a:pt x="7" y="105"/>
                    </a:lnTo>
                    <a:lnTo>
                      <a:pt x="4" y="101"/>
                    </a:lnTo>
                    <a:lnTo>
                      <a:pt x="2" y="97"/>
                    </a:lnTo>
                    <a:lnTo>
                      <a:pt x="0" y="86"/>
                    </a:lnTo>
                    <a:lnTo>
                      <a:pt x="3" y="76"/>
                    </a:lnTo>
                    <a:lnTo>
                      <a:pt x="9" y="68"/>
                    </a:lnTo>
                    <a:lnTo>
                      <a:pt x="18" y="62"/>
                    </a:lnTo>
                    <a:lnTo>
                      <a:pt x="12" y="53"/>
                    </a:lnTo>
                    <a:lnTo>
                      <a:pt x="10" y="43"/>
                    </a:lnTo>
                    <a:lnTo>
                      <a:pt x="11" y="32"/>
                    </a:lnTo>
                    <a:lnTo>
                      <a:pt x="15" y="23"/>
                    </a:lnTo>
                    <a:lnTo>
                      <a:pt x="19" y="20"/>
                    </a:lnTo>
                    <a:lnTo>
                      <a:pt x="24" y="17"/>
                    </a:lnTo>
                    <a:lnTo>
                      <a:pt x="28" y="16"/>
                    </a:lnTo>
                    <a:lnTo>
                      <a:pt x="33" y="15"/>
                    </a:lnTo>
                    <a:lnTo>
                      <a:pt x="38" y="15"/>
                    </a:lnTo>
                    <a:lnTo>
                      <a:pt x="43" y="16"/>
                    </a:lnTo>
                    <a:lnTo>
                      <a:pt x="49" y="18"/>
                    </a:lnTo>
                    <a:lnTo>
                      <a:pt x="53" y="21"/>
                    </a:lnTo>
                    <a:lnTo>
                      <a:pt x="58" y="10"/>
                    </a:lnTo>
                    <a:lnTo>
                      <a:pt x="66" y="3"/>
                    </a:lnTo>
                    <a:lnTo>
                      <a:pt x="75" y="0"/>
                    </a:lnTo>
                    <a:lnTo>
                      <a:pt x="86" y="0"/>
                    </a:lnTo>
                    <a:lnTo>
                      <a:pt x="95" y="3"/>
                    </a:lnTo>
                    <a:lnTo>
                      <a:pt x="102" y="10"/>
                    </a:lnTo>
                    <a:lnTo>
                      <a:pt x="106" y="21"/>
                    </a:lnTo>
                    <a:lnTo>
                      <a:pt x="106" y="31"/>
                    </a:lnTo>
                    <a:lnTo>
                      <a:pt x="112" y="30"/>
                    </a:lnTo>
                    <a:lnTo>
                      <a:pt x="118" y="30"/>
                    </a:lnTo>
                    <a:lnTo>
                      <a:pt x="123" y="31"/>
                    </a:lnTo>
                    <a:lnTo>
                      <a:pt x="128" y="33"/>
                    </a:lnTo>
                    <a:lnTo>
                      <a:pt x="133" y="36"/>
                    </a:lnTo>
                    <a:lnTo>
                      <a:pt x="136" y="39"/>
                    </a:lnTo>
                    <a:lnTo>
                      <a:pt x="139" y="44"/>
                    </a:lnTo>
                    <a:lnTo>
                      <a:pt x="141" y="48"/>
                    </a:lnTo>
                    <a:lnTo>
                      <a:pt x="142" y="58"/>
                    </a:lnTo>
                    <a:lnTo>
                      <a:pt x="140" y="68"/>
                    </a:lnTo>
                    <a:lnTo>
                      <a:pt x="134" y="76"/>
                    </a:lnTo>
                    <a:lnTo>
                      <a:pt x="125" y="83"/>
                    </a:lnTo>
                    <a:lnTo>
                      <a:pt x="131" y="92"/>
                    </a:lnTo>
                    <a:lnTo>
                      <a:pt x="133" y="101"/>
                    </a:lnTo>
                    <a:lnTo>
                      <a:pt x="132" y="112"/>
                    </a:lnTo>
                    <a:lnTo>
                      <a:pt x="127" y="121"/>
                    </a:lnTo>
                    <a:lnTo>
                      <a:pt x="124" y="124"/>
                    </a:lnTo>
                    <a:lnTo>
                      <a:pt x="119" y="127"/>
                    </a:lnTo>
                    <a:lnTo>
                      <a:pt x="114" y="129"/>
                    </a:lnTo>
                    <a:lnTo>
                      <a:pt x="110" y="129"/>
                    </a:lnTo>
                    <a:lnTo>
                      <a:pt x="104" y="129"/>
                    </a:lnTo>
                    <a:lnTo>
                      <a:pt x="100" y="128"/>
                    </a:lnTo>
                    <a:lnTo>
                      <a:pt x="94" y="127"/>
                    </a:lnTo>
                    <a:lnTo>
                      <a:pt x="89" y="12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32" name="Freeform 72"/>
              <p:cNvSpPr>
                <a:spLocks/>
              </p:cNvSpPr>
              <p:nvPr/>
            </p:nvSpPr>
            <p:spPr bwMode="auto">
              <a:xfrm>
                <a:off x="3611" y="3201"/>
                <a:ext cx="21" cy="20"/>
              </a:xfrm>
              <a:custGeom>
                <a:avLst/>
                <a:gdLst/>
                <a:ahLst/>
                <a:cxnLst>
                  <a:cxn ang="0">
                    <a:pos x="39" y="14"/>
                  </a:cxn>
                  <a:cxn ang="0">
                    <a:pos x="36" y="7"/>
                  </a:cxn>
                  <a:cxn ang="0">
                    <a:pos x="29" y="2"/>
                  </a:cxn>
                  <a:cxn ang="0">
                    <a:pos x="22" y="0"/>
                  </a:cxn>
                  <a:cxn ang="0">
                    <a:pos x="14" y="1"/>
                  </a:cxn>
                  <a:cxn ang="0">
                    <a:pos x="7" y="4"/>
                  </a:cxn>
                  <a:cxn ang="0">
                    <a:pos x="2" y="11"/>
                  </a:cxn>
                  <a:cxn ang="0">
                    <a:pos x="0" y="18"/>
                  </a:cxn>
                  <a:cxn ang="0">
                    <a:pos x="1" y="26"/>
                  </a:cxn>
                  <a:cxn ang="0">
                    <a:pos x="5" y="32"/>
                  </a:cxn>
                  <a:cxn ang="0">
                    <a:pos x="12" y="37"/>
                  </a:cxn>
                  <a:cxn ang="0">
                    <a:pos x="18" y="39"/>
                  </a:cxn>
                  <a:cxn ang="0">
                    <a:pos x="26" y="38"/>
                  </a:cxn>
                  <a:cxn ang="0">
                    <a:pos x="33" y="34"/>
                  </a:cxn>
                  <a:cxn ang="0">
                    <a:pos x="38" y="29"/>
                  </a:cxn>
                  <a:cxn ang="0">
                    <a:pos x="40" y="22"/>
                  </a:cxn>
                  <a:cxn ang="0">
                    <a:pos x="39" y="14"/>
                  </a:cxn>
                </a:cxnLst>
                <a:rect l="0" t="0" r="r" b="b"/>
                <a:pathLst>
                  <a:path w="40" h="39">
                    <a:moveTo>
                      <a:pt x="39" y="14"/>
                    </a:moveTo>
                    <a:lnTo>
                      <a:pt x="36" y="7"/>
                    </a:lnTo>
                    <a:lnTo>
                      <a:pt x="29" y="2"/>
                    </a:lnTo>
                    <a:lnTo>
                      <a:pt x="22" y="0"/>
                    </a:lnTo>
                    <a:lnTo>
                      <a:pt x="14" y="1"/>
                    </a:lnTo>
                    <a:lnTo>
                      <a:pt x="7" y="4"/>
                    </a:lnTo>
                    <a:lnTo>
                      <a:pt x="2" y="11"/>
                    </a:lnTo>
                    <a:lnTo>
                      <a:pt x="0" y="18"/>
                    </a:lnTo>
                    <a:lnTo>
                      <a:pt x="1" y="26"/>
                    </a:lnTo>
                    <a:lnTo>
                      <a:pt x="5" y="32"/>
                    </a:lnTo>
                    <a:lnTo>
                      <a:pt x="12" y="37"/>
                    </a:lnTo>
                    <a:lnTo>
                      <a:pt x="18" y="39"/>
                    </a:lnTo>
                    <a:lnTo>
                      <a:pt x="26" y="38"/>
                    </a:lnTo>
                    <a:lnTo>
                      <a:pt x="33" y="34"/>
                    </a:lnTo>
                    <a:lnTo>
                      <a:pt x="38" y="29"/>
                    </a:lnTo>
                    <a:lnTo>
                      <a:pt x="40" y="22"/>
                    </a:lnTo>
                    <a:lnTo>
                      <a:pt x="39" y="14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33" name="Freeform 73"/>
              <p:cNvSpPr>
                <a:spLocks/>
              </p:cNvSpPr>
              <p:nvPr/>
            </p:nvSpPr>
            <p:spPr bwMode="auto">
              <a:xfrm>
                <a:off x="3406" y="3166"/>
                <a:ext cx="26" cy="26"/>
              </a:xfrm>
              <a:custGeom>
                <a:avLst/>
                <a:gdLst/>
                <a:ahLst/>
                <a:cxnLst>
                  <a:cxn ang="0">
                    <a:pos x="26" y="50"/>
                  </a:cxn>
                  <a:cxn ang="0">
                    <a:pos x="37" y="48"/>
                  </a:cxn>
                  <a:cxn ang="0">
                    <a:pos x="45" y="42"/>
                  </a:cxn>
                  <a:cxn ang="0">
                    <a:pos x="49" y="34"/>
                  </a:cxn>
                  <a:cxn ang="0">
                    <a:pos x="52" y="25"/>
                  </a:cxn>
                  <a:cxn ang="0">
                    <a:pos x="49" y="15"/>
                  </a:cxn>
                  <a:cxn ang="0">
                    <a:pos x="45" y="6"/>
                  </a:cxn>
                  <a:cxn ang="0">
                    <a:pos x="37" y="2"/>
                  </a:cxn>
                  <a:cxn ang="0">
                    <a:pos x="26" y="0"/>
                  </a:cxn>
                  <a:cxn ang="0">
                    <a:pos x="16" y="2"/>
                  </a:cxn>
                  <a:cxn ang="0">
                    <a:pos x="8" y="6"/>
                  </a:cxn>
                  <a:cxn ang="0">
                    <a:pos x="2" y="15"/>
                  </a:cxn>
                  <a:cxn ang="0">
                    <a:pos x="0" y="25"/>
                  </a:cxn>
                  <a:cxn ang="0">
                    <a:pos x="2" y="34"/>
                  </a:cxn>
                  <a:cxn ang="0">
                    <a:pos x="8" y="42"/>
                  </a:cxn>
                  <a:cxn ang="0">
                    <a:pos x="16" y="48"/>
                  </a:cxn>
                  <a:cxn ang="0">
                    <a:pos x="26" y="50"/>
                  </a:cxn>
                </a:cxnLst>
                <a:rect l="0" t="0" r="r" b="b"/>
                <a:pathLst>
                  <a:path w="52" h="50">
                    <a:moveTo>
                      <a:pt x="26" y="50"/>
                    </a:moveTo>
                    <a:lnTo>
                      <a:pt x="37" y="48"/>
                    </a:lnTo>
                    <a:lnTo>
                      <a:pt x="45" y="42"/>
                    </a:lnTo>
                    <a:lnTo>
                      <a:pt x="49" y="34"/>
                    </a:lnTo>
                    <a:lnTo>
                      <a:pt x="52" y="25"/>
                    </a:lnTo>
                    <a:lnTo>
                      <a:pt x="49" y="15"/>
                    </a:lnTo>
                    <a:lnTo>
                      <a:pt x="45" y="6"/>
                    </a:lnTo>
                    <a:lnTo>
                      <a:pt x="37" y="2"/>
                    </a:lnTo>
                    <a:lnTo>
                      <a:pt x="26" y="0"/>
                    </a:lnTo>
                    <a:lnTo>
                      <a:pt x="16" y="2"/>
                    </a:lnTo>
                    <a:lnTo>
                      <a:pt x="8" y="6"/>
                    </a:lnTo>
                    <a:lnTo>
                      <a:pt x="2" y="15"/>
                    </a:lnTo>
                    <a:lnTo>
                      <a:pt x="0" y="25"/>
                    </a:lnTo>
                    <a:lnTo>
                      <a:pt x="2" y="34"/>
                    </a:lnTo>
                    <a:lnTo>
                      <a:pt x="8" y="42"/>
                    </a:lnTo>
                    <a:lnTo>
                      <a:pt x="16" y="48"/>
                    </a:lnTo>
                    <a:lnTo>
                      <a:pt x="26" y="5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34" name="Freeform 74"/>
              <p:cNvSpPr>
                <a:spLocks/>
              </p:cNvSpPr>
              <p:nvPr/>
            </p:nvSpPr>
            <p:spPr bwMode="auto">
              <a:xfrm>
                <a:off x="3392" y="3081"/>
                <a:ext cx="56" cy="78"/>
              </a:xfrm>
              <a:custGeom>
                <a:avLst/>
                <a:gdLst/>
                <a:ahLst/>
                <a:cxnLst>
                  <a:cxn ang="0">
                    <a:pos x="69" y="156"/>
                  </a:cxn>
                  <a:cxn ang="0">
                    <a:pos x="44" y="156"/>
                  </a:cxn>
                  <a:cxn ang="0">
                    <a:pos x="39" y="149"/>
                  </a:cxn>
                  <a:cxn ang="0">
                    <a:pos x="29" y="131"/>
                  </a:cxn>
                  <a:cxn ang="0">
                    <a:pos x="17" y="106"/>
                  </a:cxn>
                  <a:cxn ang="0">
                    <a:pos x="6" y="77"/>
                  </a:cxn>
                  <a:cxn ang="0">
                    <a:pos x="0" y="50"/>
                  </a:cxn>
                  <a:cxn ang="0">
                    <a:pos x="5" y="24"/>
                  </a:cxn>
                  <a:cxn ang="0">
                    <a:pos x="22" y="7"/>
                  </a:cxn>
                  <a:cxn ang="0">
                    <a:pos x="55" y="0"/>
                  </a:cxn>
                  <a:cxn ang="0">
                    <a:pos x="91" y="7"/>
                  </a:cxn>
                  <a:cxn ang="0">
                    <a:pos x="108" y="24"/>
                  </a:cxn>
                  <a:cxn ang="0">
                    <a:pos x="113" y="50"/>
                  </a:cxn>
                  <a:cxn ang="0">
                    <a:pos x="107" y="77"/>
                  </a:cxn>
                  <a:cxn ang="0">
                    <a:pos x="97" y="106"/>
                  </a:cxn>
                  <a:cxn ang="0">
                    <a:pos x="84" y="131"/>
                  </a:cxn>
                  <a:cxn ang="0">
                    <a:pos x="74" y="149"/>
                  </a:cxn>
                  <a:cxn ang="0">
                    <a:pos x="69" y="156"/>
                  </a:cxn>
                </a:cxnLst>
                <a:rect l="0" t="0" r="r" b="b"/>
                <a:pathLst>
                  <a:path w="113" h="156">
                    <a:moveTo>
                      <a:pt x="69" y="156"/>
                    </a:moveTo>
                    <a:lnTo>
                      <a:pt x="44" y="156"/>
                    </a:lnTo>
                    <a:lnTo>
                      <a:pt x="39" y="149"/>
                    </a:lnTo>
                    <a:lnTo>
                      <a:pt x="29" y="131"/>
                    </a:lnTo>
                    <a:lnTo>
                      <a:pt x="17" y="106"/>
                    </a:lnTo>
                    <a:lnTo>
                      <a:pt x="6" y="77"/>
                    </a:lnTo>
                    <a:lnTo>
                      <a:pt x="0" y="50"/>
                    </a:lnTo>
                    <a:lnTo>
                      <a:pt x="5" y="24"/>
                    </a:lnTo>
                    <a:lnTo>
                      <a:pt x="22" y="7"/>
                    </a:lnTo>
                    <a:lnTo>
                      <a:pt x="55" y="0"/>
                    </a:lnTo>
                    <a:lnTo>
                      <a:pt x="91" y="7"/>
                    </a:lnTo>
                    <a:lnTo>
                      <a:pt x="108" y="24"/>
                    </a:lnTo>
                    <a:lnTo>
                      <a:pt x="113" y="50"/>
                    </a:lnTo>
                    <a:lnTo>
                      <a:pt x="107" y="77"/>
                    </a:lnTo>
                    <a:lnTo>
                      <a:pt x="97" y="106"/>
                    </a:lnTo>
                    <a:lnTo>
                      <a:pt x="84" y="131"/>
                    </a:lnTo>
                    <a:lnTo>
                      <a:pt x="74" y="149"/>
                    </a:lnTo>
                    <a:lnTo>
                      <a:pt x="69" y="156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35" name="Freeform 75"/>
              <p:cNvSpPr>
                <a:spLocks/>
              </p:cNvSpPr>
              <p:nvPr/>
            </p:nvSpPr>
            <p:spPr bwMode="auto">
              <a:xfrm>
                <a:off x="3392" y="3081"/>
                <a:ext cx="56" cy="78"/>
              </a:xfrm>
              <a:custGeom>
                <a:avLst/>
                <a:gdLst/>
                <a:ahLst/>
                <a:cxnLst>
                  <a:cxn ang="0">
                    <a:pos x="69" y="156"/>
                  </a:cxn>
                  <a:cxn ang="0">
                    <a:pos x="44" y="156"/>
                  </a:cxn>
                  <a:cxn ang="0">
                    <a:pos x="39" y="149"/>
                  </a:cxn>
                  <a:cxn ang="0">
                    <a:pos x="29" y="131"/>
                  </a:cxn>
                  <a:cxn ang="0">
                    <a:pos x="17" y="106"/>
                  </a:cxn>
                  <a:cxn ang="0">
                    <a:pos x="6" y="77"/>
                  </a:cxn>
                  <a:cxn ang="0">
                    <a:pos x="0" y="50"/>
                  </a:cxn>
                  <a:cxn ang="0">
                    <a:pos x="5" y="24"/>
                  </a:cxn>
                  <a:cxn ang="0">
                    <a:pos x="22" y="7"/>
                  </a:cxn>
                  <a:cxn ang="0">
                    <a:pos x="55" y="0"/>
                  </a:cxn>
                  <a:cxn ang="0">
                    <a:pos x="91" y="7"/>
                  </a:cxn>
                  <a:cxn ang="0">
                    <a:pos x="108" y="24"/>
                  </a:cxn>
                  <a:cxn ang="0">
                    <a:pos x="113" y="50"/>
                  </a:cxn>
                  <a:cxn ang="0">
                    <a:pos x="107" y="77"/>
                  </a:cxn>
                  <a:cxn ang="0">
                    <a:pos x="97" y="106"/>
                  </a:cxn>
                  <a:cxn ang="0">
                    <a:pos x="84" y="131"/>
                  </a:cxn>
                  <a:cxn ang="0">
                    <a:pos x="74" y="149"/>
                  </a:cxn>
                  <a:cxn ang="0">
                    <a:pos x="69" y="156"/>
                  </a:cxn>
                </a:cxnLst>
                <a:rect l="0" t="0" r="r" b="b"/>
                <a:pathLst>
                  <a:path w="113" h="156">
                    <a:moveTo>
                      <a:pt x="69" y="156"/>
                    </a:moveTo>
                    <a:lnTo>
                      <a:pt x="44" y="156"/>
                    </a:lnTo>
                    <a:lnTo>
                      <a:pt x="39" y="149"/>
                    </a:lnTo>
                    <a:lnTo>
                      <a:pt x="29" y="131"/>
                    </a:lnTo>
                    <a:lnTo>
                      <a:pt x="17" y="106"/>
                    </a:lnTo>
                    <a:lnTo>
                      <a:pt x="6" y="77"/>
                    </a:lnTo>
                    <a:lnTo>
                      <a:pt x="0" y="50"/>
                    </a:lnTo>
                    <a:lnTo>
                      <a:pt x="5" y="24"/>
                    </a:lnTo>
                    <a:lnTo>
                      <a:pt x="22" y="7"/>
                    </a:lnTo>
                    <a:lnTo>
                      <a:pt x="55" y="0"/>
                    </a:lnTo>
                    <a:lnTo>
                      <a:pt x="91" y="7"/>
                    </a:lnTo>
                    <a:lnTo>
                      <a:pt x="108" y="24"/>
                    </a:lnTo>
                    <a:lnTo>
                      <a:pt x="113" y="50"/>
                    </a:lnTo>
                    <a:lnTo>
                      <a:pt x="107" y="77"/>
                    </a:lnTo>
                    <a:lnTo>
                      <a:pt x="97" y="106"/>
                    </a:lnTo>
                    <a:lnTo>
                      <a:pt x="84" y="131"/>
                    </a:lnTo>
                    <a:lnTo>
                      <a:pt x="74" y="149"/>
                    </a:lnTo>
                    <a:lnTo>
                      <a:pt x="69" y="156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36" name="Freeform 76"/>
              <p:cNvSpPr>
                <a:spLocks/>
              </p:cNvSpPr>
              <p:nvPr/>
            </p:nvSpPr>
            <p:spPr bwMode="auto">
              <a:xfrm>
                <a:off x="3434" y="3114"/>
                <a:ext cx="76" cy="61"/>
              </a:xfrm>
              <a:custGeom>
                <a:avLst/>
                <a:gdLst/>
                <a:ahLst/>
                <a:cxnLst>
                  <a:cxn ang="0">
                    <a:pos x="13" y="122"/>
                  </a:cxn>
                  <a:cxn ang="0">
                    <a:pos x="0" y="100"/>
                  </a:cxn>
                  <a:cxn ang="0">
                    <a:pos x="4" y="93"/>
                  </a:cxn>
                  <a:cxn ang="0">
                    <a:pos x="14" y="75"/>
                  </a:cxn>
                  <a:cxn ang="0">
                    <a:pos x="29" y="52"/>
                  </a:cxn>
                  <a:cxn ang="0">
                    <a:pos x="48" y="27"/>
                  </a:cxn>
                  <a:cxn ang="0">
                    <a:pos x="70" y="9"/>
                  </a:cxn>
                  <a:cxn ang="0">
                    <a:pos x="93" y="0"/>
                  </a:cxn>
                  <a:cxn ang="0">
                    <a:pos x="118" y="5"/>
                  </a:cxn>
                  <a:cxn ang="0">
                    <a:pos x="141" y="32"/>
                  </a:cxn>
                  <a:cxn ang="0">
                    <a:pos x="149" y="50"/>
                  </a:cxn>
                  <a:cxn ang="0">
                    <a:pos x="152" y="65"/>
                  </a:cxn>
                  <a:cxn ang="0">
                    <a:pos x="151" y="79"/>
                  </a:cxn>
                  <a:cxn ang="0">
                    <a:pos x="146" y="91"/>
                  </a:cxn>
                  <a:cxn ang="0">
                    <a:pos x="138" y="99"/>
                  </a:cxn>
                  <a:cxn ang="0">
                    <a:pos x="127" y="107"/>
                  </a:cxn>
                  <a:cxn ang="0">
                    <a:pos x="114" y="113"/>
                  </a:cxn>
                  <a:cxn ang="0">
                    <a:pos x="99" y="116"/>
                  </a:cxn>
                  <a:cxn ang="0">
                    <a:pos x="84" y="120"/>
                  </a:cxn>
                  <a:cxn ang="0">
                    <a:pos x="69" y="121"/>
                  </a:cxn>
                  <a:cxn ang="0">
                    <a:pos x="54" y="122"/>
                  </a:cxn>
                  <a:cxn ang="0">
                    <a:pos x="42" y="123"/>
                  </a:cxn>
                  <a:cxn ang="0">
                    <a:pos x="30" y="123"/>
                  </a:cxn>
                  <a:cxn ang="0">
                    <a:pos x="21" y="122"/>
                  </a:cxn>
                  <a:cxn ang="0">
                    <a:pos x="15" y="122"/>
                  </a:cxn>
                  <a:cxn ang="0">
                    <a:pos x="13" y="122"/>
                  </a:cxn>
                </a:cxnLst>
                <a:rect l="0" t="0" r="r" b="b"/>
                <a:pathLst>
                  <a:path w="152" h="123">
                    <a:moveTo>
                      <a:pt x="13" y="122"/>
                    </a:moveTo>
                    <a:lnTo>
                      <a:pt x="0" y="100"/>
                    </a:lnTo>
                    <a:lnTo>
                      <a:pt x="4" y="93"/>
                    </a:lnTo>
                    <a:lnTo>
                      <a:pt x="14" y="75"/>
                    </a:lnTo>
                    <a:lnTo>
                      <a:pt x="29" y="52"/>
                    </a:lnTo>
                    <a:lnTo>
                      <a:pt x="48" y="27"/>
                    </a:lnTo>
                    <a:lnTo>
                      <a:pt x="70" y="9"/>
                    </a:lnTo>
                    <a:lnTo>
                      <a:pt x="93" y="0"/>
                    </a:lnTo>
                    <a:lnTo>
                      <a:pt x="118" y="5"/>
                    </a:lnTo>
                    <a:lnTo>
                      <a:pt x="141" y="32"/>
                    </a:lnTo>
                    <a:lnTo>
                      <a:pt x="149" y="50"/>
                    </a:lnTo>
                    <a:lnTo>
                      <a:pt x="152" y="65"/>
                    </a:lnTo>
                    <a:lnTo>
                      <a:pt x="151" y="79"/>
                    </a:lnTo>
                    <a:lnTo>
                      <a:pt x="146" y="91"/>
                    </a:lnTo>
                    <a:lnTo>
                      <a:pt x="138" y="99"/>
                    </a:lnTo>
                    <a:lnTo>
                      <a:pt x="127" y="107"/>
                    </a:lnTo>
                    <a:lnTo>
                      <a:pt x="114" y="113"/>
                    </a:lnTo>
                    <a:lnTo>
                      <a:pt x="99" y="116"/>
                    </a:lnTo>
                    <a:lnTo>
                      <a:pt x="84" y="120"/>
                    </a:lnTo>
                    <a:lnTo>
                      <a:pt x="69" y="121"/>
                    </a:lnTo>
                    <a:lnTo>
                      <a:pt x="54" y="122"/>
                    </a:lnTo>
                    <a:lnTo>
                      <a:pt x="42" y="123"/>
                    </a:lnTo>
                    <a:lnTo>
                      <a:pt x="30" y="123"/>
                    </a:lnTo>
                    <a:lnTo>
                      <a:pt x="21" y="122"/>
                    </a:lnTo>
                    <a:lnTo>
                      <a:pt x="15" y="122"/>
                    </a:lnTo>
                    <a:lnTo>
                      <a:pt x="13" y="122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37" name="Freeform 77"/>
              <p:cNvSpPr>
                <a:spLocks/>
              </p:cNvSpPr>
              <p:nvPr/>
            </p:nvSpPr>
            <p:spPr bwMode="auto">
              <a:xfrm>
                <a:off x="3434" y="3184"/>
                <a:ext cx="76" cy="61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13" y="1"/>
                  </a:cxn>
                  <a:cxn ang="0">
                    <a:pos x="15" y="1"/>
                  </a:cxn>
                  <a:cxn ang="0">
                    <a:pos x="21" y="1"/>
                  </a:cxn>
                  <a:cxn ang="0">
                    <a:pos x="30" y="0"/>
                  </a:cxn>
                  <a:cxn ang="0">
                    <a:pos x="42" y="0"/>
                  </a:cxn>
                  <a:cxn ang="0">
                    <a:pos x="54" y="1"/>
                  </a:cxn>
                  <a:cxn ang="0">
                    <a:pos x="69" y="2"/>
                  </a:cxn>
                  <a:cxn ang="0">
                    <a:pos x="84" y="4"/>
                  </a:cxn>
                  <a:cxn ang="0">
                    <a:pos x="99" y="7"/>
                  </a:cxn>
                  <a:cxn ang="0">
                    <a:pos x="114" y="10"/>
                  </a:cxn>
                  <a:cxn ang="0">
                    <a:pos x="127" y="16"/>
                  </a:cxn>
                  <a:cxn ang="0">
                    <a:pos x="138" y="23"/>
                  </a:cxn>
                  <a:cxn ang="0">
                    <a:pos x="146" y="32"/>
                  </a:cxn>
                  <a:cxn ang="0">
                    <a:pos x="152" y="43"/>
                  </a:cxn>
                  <a:cxn ang="0">
                    <a:pos x="153" y="55"/>
                  </a:cxn>
                  <a:cxn ang="0">
                    <a:pos x="150" y="70"/>
                  </a:cxn>
                  <a:cxn ang="0">
                    <a:pos x="142" y="89"/>
                  </a:cxn>
                  <a:cxn ang="0">
                    <a:pos x="118" y="115"/>
                  </a:cxn>
                  <a:cxn ang="0">
                    <a:pos x="93" y="122"/>
                  </a:cxn>
                  <a:cxn ang="0">
                    <a:pos x="70" y="114"/>
                  </a:cxn>
                  <a:cxn ang="0">
                    <a:pos x="48" y="95"/>
                  </a:cxn>
                  <a:cxn ang="0">
                    <a:pos x="29" y="72"/>
                  </a:cxn>
                  <a:cxn ang="0">
                    <a:pos x="14" y="48"/>
                  </a:cxn>
                  <a:cxn ang="0">
                    <a:pos x="4" y="30"/>
                  </a:cxn>
                  <a:cxn ang="0">
                    <a:pos x="0" y="23"/>
                  </a:cxn>
                </a:cxnLst>
                <a:rect l="0" t="0" r="r" b="b"/>
                <a:pathLst>
                  <a:path w="153" h="122">
                    <a:moveTo>
                      <a:pt x="0" y="23"/>
                    </a:moveTo>
                    <a:lnTo>
                      <a:pt x="13" y="1"/>
                    </a:lnTo>
                    <a:lnTo>
                      <a:pt x="15" y="1"/>
                    </a:lnTo>
                    <a:lnTo>
                      <a:pt x="21" y="1"/>
                    </a:lnTo>
                    <a:lnTo>
                      <a:pt x="30" y="0"/>
                    </a:lnTo>
                    <a:lnTo>
                      <a:pt x="42" y="0"/>
                    </a:lnTo>
                    <a:lnTo>
                      <a:pt x="54" y="1"/>
                    </a:lnTo>
                    <a:lnTo>
                      <a:pt x="69" y="2"/>
                    </a:lnTo>
                    <a:lnTo>
                      <a:pt x="84" y="4"/>
                    </a:lnTo>
                    <a:lnTo>
                      <a:pt x="99" y="7"/>
                    </a:lnTo>
                    <a:lnTo>
                      <a:pt x="114" y="10"/>
                    </a:lnTo>
                    <a:lnTo>
                      <a:pt x="127" y="16"/>
                    </a:lnTo>
                    <a:lnTo>
                      <a:pt x="138" y="23"/>
                    </a:lnTo>
                    <a:lnTo>
                      <a:pt x="146" y="32"/>
                    </a:lnTo>
                    <a:lnTo>
                      <a:pt x="152" y="43"/>
                    </a:lnTo>
                    <a:lnTo>
                      <a:pt x="153" y="55"/>
                    </a:lnTo>
                    <a:lnTo>
                      <a:pt x="150" y="70"/>
                    </a:lnTo>
                    <a:lnTo>
                      <a:pt x="142" y="89"/>
                    </a:lnTo>
                    <a:lnTo>
                      <a:pt x="118" y="115"/>
                    </a:lnTo>
                    <a:lnTo>
                      <a:pt x="93" y="122"/>
                    </a:lnTo>
                    <a:lnTo>
                      <a:pt x="70" y="114"/>
                    </a:lnTo>
                    <a:lnTo>
                      <a:pt x="48" y="95"/>
                    </a:lnTo>
                    <a:lnTo>
                      <a:pt x="29" y="72"/>
                    </a:lnTo>
                    <a:lnTo>
                      <a:pt x="14" y="48"/>
                    </a:lnTo>
                    <a:lnTo>
                      <a:pt x="4" y="30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38" name="Freeform 78"/>
              <p:cNvSpPr>
                <a:spLocks/>
              </p:cNvSpPr>
              <p:nvPr/>
            </p:nvSpPr>
            <p:spPr bwMode="auto">
              <a:xfrm>
                <a:off x="3392" y="3199"/>
                <a:ext cx="55" cy="78"/>
              </a:xfrm>
              <a:custGeom>
                <a:avLst/>
                <a:gdLst/>
                <a:ahLst/>
                <a:cxnLst>
                  <a:cxn ang="0">
                    <a:pos x="43" y="0"/>
                  </a:cxn>
                  <a:cxn ang="0">
                    <a:pos x="68" y="0"/>
                  </a:cxn>
                  <a:cxn ang="0">
                    <a:pos x="73" y="7"/>
                  </a:cxn>
                  <a:cxn ang="0">
                    <a:pos x="83" y="24"/>
                  </a:cxn>
                  <a:cxn ang="0">
                    <a:pos x="96" y="50"/>
                  </a:cxn>
                  <a:cxn ang="0">
                    <a:pos x="106" y="77"/>
                  </a:cxn>
                  <a:cxn ang="0">
                    <a:pos x="112" y="106"/>
                  </a:cxn>
                  <a:cxn ang="0">
                    <a:pos x="108" y="131"/>
                  </a:cxn>
                  <a:cxn ang="0">
                    <a:pos x="91" y="149"/>
                  </a:cxn>
                  <a:cxn ang="0">
                    <a:pos x="56" y="156"/>
                  </a:cxn>
                  <a:cxn ang="0">
                    <a:pos x="22" y="149"/>
                  </a:cxn>
                  <a:cxn ang="0">
                    <a:pos x="4" y="131"/>
                  </a:cxn>
                  <a:cxn ang="0">
                    <a:pos x="0" y="106"/>
                  </a:cxn>
                  <a:cxn ang="0">
                    <a:pos x="5" y="77"/>
                  </a:cxn>
                  <a:cxn ang="0">
                    <a:pos x="15" y="50"/>
                  </a:cxn>
                  <a:cxn ang="0">
                    <a:pos x="28" y="24"/>
                  </a:cxn>
                  <a:cxn ang="0">
                    <a:pos x="38" y="7"/>
                  </a:cxn>
                  <a:cxn ang="0">
                    <a:pos x="43" y="0"/>
                  </a:cxn>
                </a:cxnLst>
                <a:rect l="0" t="0" r="r" b="b"/>
                <a:pathLst>
                  <a:path w="112" h="156">
                    <a:moveTo>
                      <a:pt x="43" y="0"/>
                    </a:moveTo>
                    <a:lnTo>
                      <a:pt x="68" y="0"/>
                    </a:lnTo>
                    <a:lnTo>
                      <a:pt x="73" y="7"/>
                    </a:lnTo>
                    <a:lnTo>
                      <a:pt x="83" y="24"/>
                    </a:lnTo>
                    <a:lnTo>
                      <a:pt x="96" y="50"/>
                    </a:lnTo>
                    <a:lnTo>
                      <a:pt x="106" y="77"/>
                    </a:lnTo>
                    <a:lnTo>
                      <a:pt x="112" y="106"/>
                    </a:lnTo>
                    <a:lnTo>
                      <a:pt x="108" y="131"/>
                    </a:lnTo>
                    <a:lnTo>
                      <a:pt x="91" y="149"/>
                    </a:lnTo>
                    <a:lnTo>
                      <a:pt x="56" y="156"/>
                    </a:lnTo>
                    <a:lnTo>
                      <a:pt x="22" y="149"/>
                    </a:lnTo>
                    <a:lnTo>
                      <a:pt x="4" y="131"/>
                    </a:lnTo>
                    <a:lnTo>
                      <a:pt x="0" y="106"/>
                    </a:lnTo>
                    <a:lnTo>
                      <a:pt x="5" y="77"/>
                    </a:lnTo>
                    <a:lnTo>
                      <a:pt x="15" y="50"/>
                    </a:lnTo>
                    <a:lnTo>
                      <a:pt x="28" y="24"/>
                    </a:lnTo>
                    <a:lnTo>
                      <a:pt x="38" y="7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39" name="Freeform 79"/>
              <p:cNvSpPr>
                <a:spLocks/>
              </p:cNvSpPr>
              <p:nvPr/>
            </p:nvSpPr>
            <p:spPr bwMode="auto">
              <a:xfrm>
                <a:off x="3330" y="3182"/>
                <a:ext cx="75" cy="62"/>
              </a:xfrm>
              <a:custGeom>
                <a:avLst/>
                <a:gdLst/>
                <a:ahLst/>
                <a:cxnLst>
                  <a:cxn ang="0">
                    <a:pos x="138" y="1"/>
                  </a:cxn>
                  <a:cxn ang="0">
                    <a:pos x="151" y="23"/>
                  </a:cxn>
                  <a:cxn ang="0">
                    <a:pos x="147" y="30"/>
                  </a:cxn>
                  <a:cxn ang="0">
                    <a:pos x="137" y="48"/>
                  </a:cxn>
                  <a:cxn ang="0">
                    <a:pos x="122" y="71"/>
                  </a:cxn>
                  <a:cxn ang="0">
                    <a:pos x="103" y="95"/>
                  </a:cxn>
                  <a:cxn ang="0">
                    <a:pos x="82" y="114"/>
                  </a:cxn>
                  <a:cxn ang="0">
                    <a:pos x="57" y="123"/>
                  </a:cxn>
                  <a:cxn ang="0">
                    <a:pos x="34" y="117"/>
                  </a:cxn>
                  <a:cxn ang="0">
                    <a:pos x="11" y="91"/>
                  </a:cxn>
                  <a:cxn ang="0">
                    <a:pos x="3" y="72"/>
                  </a:cxn>
                  <a:cxn ang="0">
                    <a:pos x="0" y="57"/>
                  </a:cxn>
                  <a:cxn ang="0">
                    <a:pos x="0" y="44"/>
                  </a:cxn>
                  <a:cxn ang="0">
                    <a:pos x="6" y="32"/>
                  </a:cxn>
                  <a:cxn ang="0">
                    <a:pos x="14" y="24"/>
                  </a:cxn>
                  <a:cxn ang="0">
                    <a:pos x="25" y="16"/>
                  </a:cxn>
                  <a:cxn ang="0">
                    <a:pos x="38" y="10"/>
                  </a:cxn>
                  <a:cxn ang="0">
                    <a:pos x="52" y="7"/>
                  </a:cxn>
                  <a:cxn ang="0">
                    <a:pos x="67" y="3"/>
                  </a:cxn>
                  <a:cxn ang="0">
                    <a:pos x="82" y="2"/>
                  </a:cxn>
                  <a:cxn ang="0">
                    <a:pos x="97" y="1"/>
                  </a:cxn>
                  <a:cxn ang="0">
                    <a:pos x="109" y="0"/>
                  </a:cxn>
                  <a:cxn ang="0">
                    <a:pos x="121" y="0"/>
                  </a:cxn>
                  <a:cxn ang="0">
                    <a:pos x="130" y="1"/>
                  </a:cxn>
                  <a:cxn ang="0">
                    <a:pos x="136" y="1"/>
                  </a:cxn>
                  <a:cxn ang="0">
                    <a:pos x="138" y="1"/>
                  </a:cxn>
                </a:cxnLst>
                <a:rect l="0" t="0" r="r" b="b"/>
                <a:pathLst>
                  <a:path w="151" h="123">
                    <a:moveTo>
                      <a:pt x="138" y="1"/>
                    </a:moveTo>
                    <a:lnTo>
                      <a:pt x="151" y="23"/>
                    </a:lnTo>
                    <a:lnTo>
                      <a:pt x="147" y="30"/>
                    </a:lnTo>
                    <a:lnTo>
                      <a:pt x="137" y="48"/>
                    </a:lnTo>
                    <a:lnTo>
                      <a:pt x="122" y="71"/>
                    </a:lnTo>
                    <a:lnTo>
                      <a:pt x="103" y="95"/>
                    </a:lnTo>
                    <a:lnTo>
                      <a:pt x="82" y="114"/>
                    </a:lnTo>
                    <a:lnTo>
                      <a:pt x="57" y="123"/>
                    </a:lnTo>
                    <a:lnTo>
                      <a:pt x="34" y="117"/>
                    </a:lnTo>
                    <a:lnTo>
                      <a:pt x="11" y="91"/>
                    </a:lnTo>
                    <a:lnTo>
                      <a:pt x="3" y="72"/>
                    </a:lnTo>
                    <a:lnTo>
                      <a:pt x="0" y="57"/>
                    </a:lnTo>
                    <a:lnTo>
                      <a:pt x="0" y="44"/>
                    </a:lnTo>
                    <a:lnTo>
                      <a:pt x="6" y="32"/>
                    </a:lnTo>
                    <a:lnTo>
                      <a:pt x="14" y="24"/>
                    </a:lnTo>
                    <a:lnTo>
                      <a:pt x="25" y="16"/>
                    </a:lnTo>
                    <a:lnTo>
                      <a:pt x="38" y="10"/>
                    </a:lnTo>
                    <a:lnTo>
                      <a:pt x="52" y="7"/>
                    </a:lnTo>
                    <a:lnTo>
                      <a:pt x="67" y="3"/>
                    </a:lnTo>
                    <a:lnTo>
                      <a:pt x="82" y="2"/>
                    </a:lnTo>
                    <a:lnTo>
                      <a:pt x="97" y="1"/>
                    </a:lnTo>
                    <a:lnTo>
                      <a:pt x="109" y="0"/>
                    </a:lnTo>
                    <a:lnTo>
                      <a:pt x="121" y="0"/>
                    </a:lnTo>
                    <a:lnTo>
                      <a:pt x="130" y="1"/>
                    </a:lnTo>
                    <a:lnTo>
                      <a:pt x="136" y="1"/>
                    </a:lnTo>
                    <a:lnTo>
                      <a:pt x="138" y="1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40" name="Freeform 80"/>
              <p:cNvSpPr>
                <a:spLocks/>
              </p:cNvSpPr>
              <p:nvPr/>
            </p:nvSpPr>
            <p:spPr bwMode="auto">
              <a:xfrm>
                <a:off x="3329" y="3113"/>
                <a:ext cx="76" cy="62"/>
              </a:xfrm>
              <a:custGeom>
                <a:avLst/>
                <a:gdLst/>
                <a:ahLst/>
                <a:cxnLst>
                  <a:cxn ang="0">
                    <a:pos x="152" y="99"/>
                  </a:cxn>
                  <a:cxn ang="0">
                    <a:pos x="139" y="122"/>
                  </a:cxn>
                  <a:cxn ang="0">
                    <a:pos x="137" y="122"/>
                  </a:cxn>
                  <a:cxn ang="0">
                    <a:pos x="131" y="122"/>
                  </a:cxn>
                  <a:cxn ang="0">
                    <a:pos x="122" y="123"/>
                  </a:cxn>
                  <a:cxn ang="0">
                    <a:pos x="110" y="122"/>
                  </a:cxn>
                  <a:cxn ang="0">
                    <a:pos x="98" y="122"/>
                  </a:cxn>
                  <a:cxn ang="0">
                    <a:pos x="83" y="121"/>
                  </a:cxn>
                  <a:cxn ang="0">
                    <a:pos x="68" y="118"/>
                  </a:cxn>
                  <a:cxn ang="0">
                    <a:pos x="53" y="116"/>
                  </a:cxn>
                  <a:cxn ang="0">
                    <a:pos x="39" y="111"/>
                  </a:cxn>
                  <a:cxn ang="0">
                    <a:pos x="26" y="106"/>
                  </a:cxn>
                  <a:cxn ang="0">
                    <a:pos x="15" y="99"/>
                  </a:cxn>
                  <a:cxn ang="0">
                    <a:pos x="7" y="91"/>
                  </a:cxn>
                  <a:cxn ang="0">
                    <a:pos x="1" y="79"/>
                  </a:cxn>
                  <a:cxn ang="0">
                    <a:pos x="0" y="66"/>
                  </a:cxn>
                  <a:cxn ang="0">
                    <a:pos x="3" y="51"/>
                  </a:cxn>
                  <a:cxn ang="0">
                    <a:pos x="11" y="33"/>
                  </a:cxn>
                  <a:cxn ang="0">
                    <a:pos x="34" y="6"/>
                  </a:cxn>
                  <a:cxn ang="0">
                    <a:pos x="58" y="0"/>
                  </a:cxn>
                  <a:cxn ang="0">
                    <a:pos x="83" y="8"/>
                  </a:cxn>
                  <a:cxn ang="0">
                    <a:pos x="104" y="27"/>
                  </a:cxn>
                  <a:cxn ang="0">
                    <a:pos x="123" y="50"/>
                  </a:cxn>
                  <a:cxn ang="0">
                    <a:pos x="138" y="73"/>
                  </a:cxn>
                  <a:cxn ang="0">
                    <a:pos x="148" y="92"/>
                  </a:cxn>
                  <a:cxn ang="0">
                    <a:pos x="152" y="99"/>
                  </a:cxn>
                </a:cxnLst>
                <a:rect l="0" t="0" r="r" b="b"/>
                <a:pathLst>
                  <a:path w="152" h="123">
                    <a:moveTo>
                      <a:pt x="152" y="99"/>
                    </a:moveTo>
                    <a:lnTo>
                      <a:pt x="139" y="122"/>
                    </a:lnTo>
                    <a:lnTo>
                      <a:pt x="137" y="122"/>
                    </a:lnTo>
                    <a:lnTo>
                      <a:pt x="131" y="122"/>
                    </a:lnTo>
                    <a:lnTo>
                      <a:pt x="122" y="123"/>
                    </a:lnTo>
                    <a:lnTo>
                      <a:pt x="110" y="122"/>
                    </a:lnTo>
                    <a:lnTo>
                      <a:pt x="98" y="122"/>
                    </a:lnTo>
                    <a:lnTo>
                      <a:pt x="83" y="121"/>
                    </a:lnTo>
                    <a:lnTo>
                      <a:pt x="68" y="118"/>
                    </a:lnTo>
                    <a:lnTo>
                      <a:pt x="53" y="116"/>
                    </a:lnTo>
                    <a:lnTo>
                      <a:pt x="39" y="111"/>
                    </a:lnTo>
                    <a:lnTo>
                      <a:pt x="26" y="106"/>
                    </a:lnTo>
                    <a:lnTo>
                      <a:pt x="15" y="99"/>
                    </a:lnTo>
                    <a:lnTo>
                      <a:pt x="7" y="91"/>
                    </a:lnTo>
                    <a:lnTo>
                      <a:pt x="1" y="79"/>
                    </a:lnTo>
                    <a:lnTo>
                      <a:pt x="0" y="66"/>
                    </a:lnTo>
                    <a:lnTo>
                      <a:pt x="3" y="51"/>
                    </a:lnTo>
                    <a:lnTo>
                      <a:pt x="11" y="33"/>
                    </a:lnTo>
                    <a:lnTo>
                      <a:pt x="34" y="6"/>
                    </a:lnTo>
                    <a:lnTo>
                      <a:pt x="58" y="0"/>
                    </a:lnTo>
                    <a:lnTo>
                      <a:pt x="83" y="8"/>
                    </a:lnTo>
                    <a:lnTo>
                      <a:pt x="104" y="27"/>
                    </a:lnTo>
                    <a:lnTo>
                      <a:pt x="123" y="50"/>
                    </a:lnTo>
                    <a:lnTo>
                      <a:pt x="138" y="73"/>
                    </a:lnTo>
                    <a:lnTo>
                      <a:pt x="148" y="92"/>
                    </a:lnTo>
                    <a:lnTo>
                      <a:pt x="152" y="99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41" name="Freeform 81"/>
              <p:cNvSpPr>
                <a:spLocks/>
              </p:cNvSpPr>
              <p:nvPr/>
            </p:nvSpPr>
            <p:spPr bwMode="auto">
              <a:xfrm>
                <a:off x="3017" y="3114"/>
                <a:ext cx="68" cy="74"/>
              </a:xfrm>
              <a:custGeom>
                <a:avLst/>
                <a:gdLst/>
                <a:ahLst/>
                <a:cxnLst>
                  <a:cxn ang="0">
                    <a:pos x="6" y="67"/>
                  </a:cxn>
                  <a:cxn ang="0">
                    <a:pos x="0" y="47"/>
                  </a:cxn>
                  <a:cxn ang="0">
                    <a:pos x="7" y="33"/>
                  </a:cxn>
                  <a:cxn ang="0">
                    <a:pos x="15" y="27"/>
                  </a:cxn>
                  <a:cxn ang="0">
                    <a:pos x="24" y="25"/>
                  </a:cxn>
                  <a:cxn ang="0">
                    <a:pos x="35" y="25"/>
                  </a:cxn>
                  <a:cxn ang="0">
                    <a:pos x="43" y="16"/>
                  </a:cxn>
                  <a:cxn ang="0">
                    <a:pos x="58" y="2"/>
                  </a:cxn>
                  <a:cxn ang="0">
                    <a:pos x="79" y="2"/>
                  </a:cxn>
                  <a:cxn ang="0">
                    <a:pos x="92" y="16"/>
                  </a:cxn>
                  <a:cxn ang="0">
                    <a:pos x="100" y="24"/>
                  </a:cxn>
                  <a:cxn ang="0">
                    <a:pos x="111" y="23"/>
                  </a:cxn>
                  <a:cxn ang="0">
                    <a:pos x="121" y="26"/>
                  </a:cxn>
                  <a:cxn ang="0">
                    <a:pos x="129" y="32"/>
                  </a:cxn>
                  <a:cxn ang="0">
                    <a:pos x="136" y="46"/>
                  </a:cxn>
                  <a:cxn ang="0">
                    <a:pos x="130" y="65"/>
                  </a:cxn>
                  <a:cxn ang="0">
                    <a:pos x="130" y="80"/>
                  </a:cxn>
                  <a:cxn ang="0">
                    <a:pos x="136" y="100"/>
                  </a:cxn>
                  <a:cxn ang="0">
                    <a:pos x="129" y="115"/>
                  </a:cxn>
                  <a:cxn ang="0">
                    <a:pos x="121" y="121"/>
                  </a:cxn>
                  <a:cxn ang="0">
                    <a:pos x="112" y="123"/>
                  </a:cxn>
                  <a:cxn ang="0">
                    <a:pos x="102" y="122"/>
                  </a:cxn>
                  <a:cxn ang="0">
                    <a:pos x="94" y="131"/>
                  </a:cxn>
                  <a:cxn ang="0">
                    <a:pos x="80" y="146"/>
                  </a:cxn>
                  <a:cxn ang="0">
                    <a:pos x="59" y="146"/>
                  </a:cxn>
                  <a:cxn ang="0">
                    <a:pos x="45" y="131"/>
                  </a:cxn>
                  <a:cxn ang="0">
                    <a:pos x="36" y="123"/>
                  </a:cxn>
                  <a:cxn ang="0">
                    <a:pos x="26" y="124"/>
                  </a:cxn>
                  <a:cxn ang="0">
                    <a:pos x="16" y="122"/>
                  </a:cxn>
                  <a:cxn ang="0">
                    <a:pos x="8" y="116"/>
                  </a:cxn>
                  <a:cxn ang="0">
                    <a:pos x="1" y="101"/>
                  </a:cxn>
                  <a:cxn ang="0">
                    <a:pos x="7" y="83"/>
                  </a:cxn>
                </a:cxnLst>
                <a:rect l="0" t="0" r="r" b="b"/>
                <a:pathLst>
                  <a:path w="136" h="148">
                    <a:moveTo>
                      <a:pt x="14" y="75"/>
                    </a:moveTo>
                    <a:lnTo>
                      <a:pt x="6" y="67"/>
                    </a:lnTo>
                    <a:lnTo>
                      <a:pt x="1" y="57"/>
                    </a:lnTo>
                    <a:lnTo>
                      <a:pt x="0" y="47"/>
                    </a:lnTo>
                    <a:lnTo>
                      <a:pt x="4" y="38"/>
                    </a:lnTo>
                    <a:lnTo>
                      <a:pt x="7" y="33"/>
                    </a:lnTo>
                    <a:lnTo>
                      <a:pt x="11" y="30"/>
                    </a:lnTo>
                    <a:lnTo>
                      <a:pt x="15" y="27"/>
                    </a:lnTo>
                    <a:lnTo>
                      <a:pt x="20" y="25"/>
                    </a:lnTo>
                    <a:lnTo>
                      <a:pt x="24" y="25"/>
                    </a:lnTo>
                    <a:lnTo>
                      <a:pt x="30" y="25"/>
                    </a:lnTo>
                    <a:lnTo>
                      <a:pt x="35" y="25"/>
                    </a:lnTo>
                    <a:lnTo>
                      <a:pt x="41" y="27"/>
                    </a:lnTo>
                    <a:lnTo>
                      <a:pt x="43" y="16"/>
                    </a:lnTo>
                    <a:lnTo>
                      <a:pt x="50" y="8"/>
                    </a:lnTo>
                    <a:lnTo>
                      <a:pt x="58" y="2"/>
                    </a:lnTo>
                    <a:lnTo>
                      <a:pt x="68" y="0"/>
                    </a:lnTo>
                    <a:lnTo>
                      <a:pt x="79" y="2"/>
                    </a:lnTo>
                    <a:lnTo>
                      <a:pt x="87" y="8"/>
                    </a:lnTo>
                    <a:lnTo>
                      <a:pt x="92" y="16"/>
                    </a:lnTo>
                    <a:lnTo>
                      <a:pt x="95" y="26"/>
                    </a:lnTo>
                    <a:lnTo>
                      <a:pt x="100" y="24"/>
                    </a:lnTo>
                    <a:lnTo>
                      <a:pt x="105" y="23"/>
                    </a:lnTo>
                    <a:lnTo>
                      <a:pt x="111" y="23"/>
                    </a:lnTo>
                    <a:lnTo>
                      <a:pt x="117" y="24"/>
                    </a:lnTo>
                    <a:lnTo>
                      <a:pt x="121" y="26"/>
                    </a:lnTo>
                    <a:lnTo>
                      <a:pt x="126" y="29"/>
                    </a:lnTo>
                    <a:lnTo>
                      <a:pt x="129" y="32"/>
                    </a:lnTo>
                    <a:lnTo>
                      <a:pt x="133" y="37"/>
                    </a:lnTo>
                    <a:lnTo>
                      <a:pt x="136" y="46"/>
                    </a:lnTo>
                    <a:lnTo>
                      <a:pt x="135" y="56"/>
                    </a:lnTo>
                    <a:lnTo>
                      <a:pt x="130" y="65"/>
                    </a:lnTo>
                    <a:lnTo>
                      <a:pt x="122" y="73"/>
                    </a:lnTo>
                    <a:lnTo>
                      <a:pt x="130" y="80"/>
                    </a:lnTo>
                    <a:lnTo>
                      <a:pt x="135" y="90"/>
                    </a:lnTo>
                    <a:lnTo>
                      <a:pt x="136" y="100"/>
                    </a:lnTo>
                    <a:lnTo>
                      <a:pt x="133" y="110"/>
                    </a:lnTo>
                    <a:lnTo>
                      <a:pt x="129" y="115"/>
                    </a:lnTo>
                    <a:lnTo>
                      <a:pt x="126" y="118"/>
                    </a:lnTo>
                    <a:lnTo>
                      <a:pt x="121" y="121"/>
                    </a:lnTo>
                    <a:lnTo>
                      <a:pt x="117" y="122"/>
                    </a:lnTo>
                    <a:lnTo>
                      <a:pt x="112" y="123"/>
                    </a:lnTo>
                    <a:lnTo>
                      <a:pt x="106" y="123"/>
                    </a:lnTo>
                    <a:lnTo>
                      <a:pt x="102" y="122"/>
                    </a:lnTo>
                    <a:lnTo>
                      <a:pt x="96" y="121"/>
                    </a:lnTo>
                    <a:lnTo>
                      <a:pt x="94" y="131"/>
                    </a:lnTo>
                    <a:lnTo>
                      <a:pt x="88" y="140"/>
                    </a:lnTo>
                    <a:lnTo>
                      <a:pt x="80" y="146"/>
                    </a:lnTo>
                    <a:lnTo>
                      <a:pt x="69" y="148"/>
                    </a:lnTo>
                    <a:lnTo>
                      <a:pt x="59" y="146"/>
                    </a:lnTo>
                    <a:lnTo>
                      <a:pt x="51" y="140"/>
                    </a:lnTo>
                    <a:lnTo>
                      <a:pt x="45" y="131"/>
                    </a:lnTo>
                    <a:lnTo>
                      <a:pt x="42" y="121"/>
                    </a:lnTo>
                    <a:lnTo>
                      <a:pt x="36" y="123"/>
                    </a:lnTo>
                    <a:lnTo>
                      <a:pt x="31" y="124"/>
                    </a:lnTo>
                    <a:lnTo>
                      <a:pt x="26" y="124"/>
                    </a:lnTo>
                    <a:lnTo>
                      <a:pt x="21" y="123"/>
                    </a:lnTo>
                    <a:lnTo>
                      <a:pt x="16" y="122"/>
                    </a:lnTo>
                    <a:lnTo>
                      <a:pt x="12" y="120"/>
                    </a:lnTo>
                    <a:lnTo>
                      <a:pt x="8" y="116"/>
                    </a:lnTo>
                    <a:lnTo>
                      <a:pt x="5" y="111"/>
                    </a:lnTo>
                    <a:lnTo>
                      <a:pt x="1" y="101"/>
                    </a:lnTo>
                    <a:lnTo>
                      <a:pt x="3" y="92"/>
                    </a:lnTo>
                    <a:lnTo>
                      <a:pt x="7" y="83"/>
                    </a:lnTo>
                    <a:lnTo>
                      <a:pt x="14" y="75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42" name="Freeform 82"/>
              <p:cNvSpPr>
                <a:spLocks/>
              </p:cNvSpPr>
              <p:nvPr/>
            </p:nvSpPr>
            <p:spPr bwMode="auto">
              <a:xfrm>
                <a:off x="3041" y="3140"/>
                <a:ext cx="20" cy="21"/>
              </a:xfrm>
              <a:custGeom>
                <a:avLst/>
                <a:gdLst/>
                <a:ahLst/>
                <a:cxnLst>
                  <a:cxn ang="0">
                    <a:pos x="19" y="40"/>
                  </a:cxn>
                  <a:cxn ang="0">
                    <a:pos x="27" y="39"/>
                  </a:cxn>
                  <a:cxn ang="0">
                    <a:pos x="33" y="34"/>
                  </a:cxn>
                  <a:cxn ang="0">
                    <a:pos x="38" y="27"/>
                  </a:cxn>
                  <a:cxn ang="0">
                    <a:pos x="39" y="20"/>
                  </a:cxn>
                  <a:cxn ang="0">
                    <a:pos x="38" y="12"/>
                  </a:cxn>
                  <a:cxn ang="0">
                    <a:pos x="33" y="5"/>
                  </a:cxn>
                  <a:cxn ang="0">
                    <a:pos x="27" y="1"/>
                  </a:cxn>
                  <a:cxn ang="0">
                    <a:pos x="19" y="0"/>
                  </a:cxn>
                  <a:cxn ang="0">
                    <a:pos x="12" y="1"/>
                  </a:cxn>
                  <a:cxn ang="0">
                    <a:pos x="6" y="5"/>
                  </a:cxn>
                  <a:cxn ang="0">
                    <a:pos x="1" y="12"/>
                  </a:cxn>
                  <a:cxn ang="0">
                    <a:pos x="0" y="20"/>
                  </a:cxn>
                  <a:cxn ang="0">
                    <a:pos x="1" y="27"/>
                  </a:cxn>
                  <a:cxn ang="0">
                    <a:pos x="6" y="34"/>
                  </a:cxn>
                  <a:cxn ang="0">
                    <a:pos x="12" y="39"/>
                  </a:cxn>
                  <a:cxn ang="0">
                    <a:pos x="19" y="40"/>
                  </a:cxn>
                </a:cxnLst>
                <a:rect l="0" t="0" r="r" b="b"/>
                <a:pathLst>
                  <a:path w="39" h="40">
                    <a:moveTo>
                      <a:pt x="19" y="40"/>
                    </a:moveTo>
                    <a:lnTo>
                      <a:pt x="27" y="39"/>
                    </a:lnTo>
                    <a:lnTo>
                      <a:pt x="33" y="34"/>
                    </a:lnTo>
                    <a:lnTo>
                      <a:pt x="38" y="27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7"/>
                    </a:lnTo>
                    <a:lnTo>
                      <a:pt x="6" y="34"/>
                    </a:lnTo>
                    <a:lnTo>
                      <a:pt x="12" y="39"/>
                    </a:lnTo>
                    <a:lnTo>
                      <a:pt x="19" y="4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43" name="Freeform 83"/>
              <p:cNvSpPr>
                <a:spLocks/>
              </p:cNvSpPr>
              <p:nvPr/>
            </p:nvSpPr>
            <p:spPr bwMode="auto">
              <a:xfrm>
                <a:off x="3104" y="2590"/>
                <a:ext cx="68" cy="74"/>
              </a:xfrm>
              <a:custGeom>
                <a:avLst/>
                <a:gdLst/>
                <a:ahLst/>
                <a:cxnLst>
                  <a:cxn ang="0">
                    <a:pos x="6" y="66"/>
                  </a:cxn>
                  <a:cxn ang="0">
                    <a:pos x="0" y="47"/>
                  </a:cxn>
                  <a:cxn ang="0">
                    <a:pos x="7" y="33"/>
                  </a:cxn>
                  <a:cxn ang="0">
                    <a:pos x="15" y="26"/>
                  </a:cxn>
                  <a:cxn ang="0">
                    <a:pos x="25" y="24"/>
                  </a:cxn>
                  <a:cxn ang="0">
                    <a:pos x="35" y="25"/>
                  </a:cxn>
                  <a:cxn ang="0">
                    <a:pos x="43" y="16"/>
                  </a:cxn>
                  <a:cxn ang="0">
                    <a:pos x="58" y="2"/>
                  </a:cxn>
                  <a:cxn ang="0">
                    <a:pos x="79" y="2"/>
                  </a:cxn>
                  <a:cxn ang="0">
                    <a:pos x="92" y="16"/>
                  </a:cxn>
                  <a:cxn ang="0">
                    <a:pos x="101" y="24"/>
                  </a:cxn>
                  <a:cxn ang="0">
                    <a:pos x="111" y="23"/>
                  </a:cxn>
                  <a:cxn ang="0">
                    <a:pos x="121" y="25"/>
                  </a:cxn>
                  <a:cxn ang="0">
                    <a:pos x="129" y="32"/>
                  </a:cxn>
                  <a:cxn ang="0">
                    <a:pos x="136" y="46"/>
                  </a:cxn>
                  <a:cxn ang="0">
                    <a:pos x="130" y="65"/>
                  </a:cxn>
                  <a:cxn ang="0">
                    <a:pos x="130" y="80"/>
                  </a:cxn>
                  <a:cxn ang="0">
                    <a:pos x="136" y="100"/>
                  </a:cxn>
                  <a:cxn ang="0">
                    <a:pos x="129" y="114"/>
                  </a:cxn>
                  <a:cxn ang="0">
                    <a:pos x="121" y="121"/>
                  </a:cxn>
                  <a:cxn ang="0">
                    <a:pos x="112" y="123"/>
                  </a:cxn>
                  <a:cxn ang="0">
                    <a:pos x="102" y="122"/>
                  </a:cxn>
                  <a:cxn ang="0">
                    <a:pos x="94" y="131"/>
                  </a:cxn>
                  <a:cxn ang="0">
                    <a:pos x="80" y="145"/>
                  </a:cxn>
                  <a:cxn ang="0">
                    <a:pos x="59" y="145"/>
                  </a:cxn>
                  <a:cxn ang="0">
                    <a:pos x="45" y="131"/>
                  </a:cxn>
                  <a:cxn ang="0">
                    <a:pos x="36" y="123"/>
                  </a:cxn>
                  <a:cxn ang="0">
                    <a:pos x="26" y="124"/>
                  </a:cxn>
                  <a:cxn ang="0">
                    <a:pos x="16" y="122"/>
                  </a:cxn>
                  <a:cxn ang="0">
                    <a:pos x="8" y="116"/>
                  </a:cxn>
                  <a:cxn ang="0">
                    <a:pos x="1" y="101"/>
                  </a:cxn>
                  <a:cxn ang="0">
                    <a:pos x="7" y="83"/>
                  </a:cxn>
                </a:cxnLst>
                <a:rect l="0" t="0" r="r" b="b"/>
                <a:pathLst>
                  <a:path w="136" h="147">
                    <a:moveTo>
                      <a:pt x="14" y="74"/>
                    </a:moveTo>
                    <a:lnTo>
                      <a:pt x="6" y="66"/>
                    </a:lnTo>
                    <a:lnTo>
                      <a:pt x="1" y="57"/>
                    </a:lnTo>
                    <a:lnTo>
                      <a:pt x="0" y="47"/>
                    </a:lnTo>
                    <a:lnTo>
                      <a:pt x="4" y="36"/>
                    </a:lnTo>
                    <a:lnTo>
                      <a:pt x="7" y="33"/>
                    </a:lnTo>
                    <a:lnTo>
                      <a:pt x="11" y="30"/>
                    </a:lnTo>
                    <a:lnTo>
                      <a:pt x="15" y="26"/>
                    </a:lnTo>
                    <a:lnTo>
                      <a:pt x="20" y="25"/>
                    </a:lnTo>
                    <a:lnTo>
                      <a:pt x="25" y="24"/>
                    </a:lnTo>
                    <a:lnTo>
                      <a:pt x="30" y="24"/>
                    </a:lnTo>
                    <a:lnTo>
                      <a:pt x="35" y="25"/>
                    </a:lnTo>
                    <a:lnTo>
                      <a:pt x="41" y="27"/>
                    </a:lnTo>
                    <a:lnTo>
                      <a:pt x="43" y="16"/>
                    </a:lnTo>
                    <a:lnTo>
                      <a:pt x="50" y="8"/>
                    </a:lnTo>
                    <a:lnTo>
                      <a:pt x="58" y="2"/>
                    </a:lnTo>
                    <a:lnTo>
                      <a:pt x="68" y="0"/>
                    </a:lnTo>
                    <a:lnTo>
                      <a:pt x="79" y="2"/>
                    </a:lnTo>
                    <a:lnTo>
                      <a:pt x="87" y="8"/>
                    </a:lnTo>
                    <a:lnTo>
                      <a:pt x="92" y="16"/>
                    </a:lnTo>
                    <a:lnTo>
                      <a:pt x="95" y="26"/>
                    </a:lnTo>
                    <a:lnTo>
                      <a:pt x="101" y="24"/>
                    </a:lnTo>
                    <a:lnTo>
                      <a:pt x="105" y="23"/>
                    </a:lnTo>
                    <a:lnTo>
                      <a:pt x="111" y="23"/>
                    </a:lnTo>
                    <a:lnTo>
                      <a:pt x="116" y="24"/>
                    </a:lnTo>
                    <a:lnTo>
                      <a:pt x="121" y="25"/>
                    </a:lnTo>
                    <a:lnTo>
                      <a:pt x="126" y="28"/>
                    </a:lnTo>
                    <a:lnTo>
                      <a:pt x="129" y="32"/>
                    </a:lnTo>
                    <a:lnTo>
                      <a:pt x="133" y="35"/>
                    </a:lnTo>
                    <a:lnTo>
                      <a:pt x="136" y="46"/>
                    </a:lnTo>
                    <a:lnTo>
                      <a:pt x="135" y="55"/>
                    </a:lnTo>
                    <a:lnTo>
                      <a:pt x="130" y="65"/>
                    </a:lnTo>
                    <a:lnTo>
                      <a:pt x="122" y="72"/>
                    </a:lnTo>
                    <a:lnTo>
                      <a:pt x="130" y="80"/>
                    </a:lnTo>
                    <a:lnTo>
                      <a:pt x="135" y="89"/>
                    </a:lnTo>
                    <a:lnTo>
                      <a:pt x="136" y="100"/>
                    </a:lnTo>
                    <a:lnTo>
                      <a:pt x="133" y="110"/>
                    </a:lnTo>
                    <a:lnTo>
                      <a:pt x="129" y="114"/>
                    </a:lnTo>
                    <a:lnTo>
                      <a:pt x="126" y="117"/>
                    </a:lnTo>
                    <a:lnTo>
                      <a:pt x="121" y="121"/>
                    </a:lnTo>
                    <a:lnTo>
                      <a:pt x="117" y="122"/>
                    </a:lnTo>
                    <a:lnTo>
                      <a:pt x="112" y="123"/>
                    </a:lnTo>
                    <a:lnTo>
                      <a:pt x="106" y="123"/>
                    </a:lnTo>
                    <a:lnTo>
                      <a:pt x="102" y="122"/>
                    </a:lnTo>
                    <a:lnTo>
                      <a:pt x="96" y="121"/>
                    </a:lnTo>
                    <a:lnTo>
                      <a:pt x="94" y="131"/>
                    </a:lnTo>
                    <a:lnTo>
                      <a:pt x="88" y="139"/>
                    </a:lnTo>
                    <a:lnTo>
                      <a:pt x="80" y="145"/>
                    </a:lnTo>
                    <a:lnTo>
                      <a:pt x="69" y="147"/>
                    </a:lnTo>
                    <a:lnTo>
                      <a:pt x="59" y="145"/>
                    </a:lnTo>
                    <a:lnTo>
                      <a:pt x="51" y="139"/>
                    </a:lnTo>
                    <a:lnTo>
                      <a:pt x="45" y="131"/>
                    </a:lnTo>
                    <a:lnTo>
                      <a:pt x="42" y="121"/>
                    </a:lnTo>
                    <a:lnTo>
                      <a:pt x="36" y="123"/>
                    </a:lnTo>
                    <a:lnTo>
                      <a:pt x="31" y="124"/>
                    </a:lnTo>
                    <a:lnTo>
                      <a:pt x="26" y="124"/>
                    </a:lnTo>
                    <a:lnTo>
                      <a:pt x="21" y="123"/>
                    </a:lnTo>
                    <a:lnTo>
                      <a:pt x="16" y="122"/>
                    </a:lnTo>
                    <a:lnTo>
                      <a:pt x="12" y="119"/>
                    </a:lnTo>
                    <a:lnTo>
                      <a:pt x="8" y="116"/>
                    </a:lnTo>
                    <a:lnTo>
                      <a:pt x="5" y="111"/>
                    </a:lnTo>
                    <a:lnTo>
                      <a:pt x="1" y="101"/>
                    </a:lnTo>
                    <a:lnTo>
                      <a:pt x="3" y="92"/>
                    </a:lnTo>
                    <a:lnTo>
                      <a:pt x="7" y="83"/>
                    </a:lnTo>
                    <a:lnTo>
                      <a:pt x="14" y="74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44" name="Freeform 84"/>
              <p:cNvSpPr>
                <a:spLocks/>
              </p:cNvSpPr>
              <p:nvPr/>
            </p:nvSpPr>
            <p:spPr bwMode="auto">
              <a:xfrm>
                <a:off x="3129" y="2616"/>
                <a:ext cx="20" cy="20"/>
              </a:xfrm>
              <a:custGeom>
                <a:avLst/>
                <a:gdLst/>
                <a:ahLst/>
                <a:cxnLst>
                  <a:cxn ang="0">
                    <a:pos x="19" y="39"/>
                  </a:cxn>
                  <a:cxn ang="0">
                    <a:pos x="28" y="38"/>
                  </a:cxn>
                  <a:cxn ang="0">
                    <a:pos x="33" y="33"/>
                  </a:cxn>
                  <a:cxn ang="0">
                    <a:pos x="38" y="27"/>
                  </a:cxn>
                  <a:cxn ang="0">
                    <a:pos x="39" y="19"/>
                  </a:cxn>
                  <a:cxn ang="0">
                    <a:pos x="38" y="12"/>
                  </a:cxn>
                  <a:cxn ang="0">
                    <a:pos x="33" y="5"/>
                  </a:cxn>
                  <a:cxn ang="0">
                    <a:pos x="28" y="1"/>
                  </a:cxn>
                  <a:cxn ang="0">
                    <a:pos x="19" y="0"/>
                  </a:cxn>
                  <a:cxn ang="0">
                    <a:pos x="13" y="1"/>
                  </a:cxn>
                  <a:cxn ang="0">
                    <a:pos x="6" y="5"/>
                  </a:cxn>
                  <a:cxn ang="0">
                    <a:pos x="1" y="12"/>
                  </a:cxn>
                  <a:cxn ang="0">
                    <a:pos x="0" y="19"/>
                  </a:cxn>
                  <a:cxn ang="0">
                    <a:pos x="1" y="27"/>
                  </a:cxn>
                  <a:cxn ang="0">
                    <a:pos x="6" y="33"/>
                  </a:cxn>
                  <a:cxn ang="0">
                    <a:pos x="13" y="38"/>
                  </a:cxn>
                  <a:cxn ang="0">
                    <a:pos x="19" y="39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8" y="38"/>
                    </a:lnTo>
                    <a:lnTo>
                      <a:pt x="33" y="33"/>
                    </a:lnTo>
                    <a:lnTo>
                      <a:pt x="38" y="27"/>
                    </a:lnTo>
                    <a:lnTo>
                      <a:pt x="39" y="19"/>
                    </a:lnTo>
                    <a:lnTo>
                      <a:pt x="38" y="12"/>
                    </a:lnTo>
                    <a:lnTo>
                      <a:pt x="33" y="5"/>
                    </a:lnTo>
                    <a:lnTo>
                      <a:pt x="28" y="1"/>
                    </a:lnTo>
                    <a:lnTo>
                      <a:pt x="19" y="0"/>
                    </a:lnTo>
                    <a:lnTo>
                      <a:pt x="13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19"/>
                    </a:lnTo>
                    <a:lnTo>
                      <a:pt x="1" y="27"/>
                    </a:lnTo>
                    <a:lnTo>
                      <a:pt x="6" y="33"/>
                    </a:lnTo>
                    <a:lnTo>
                      <a:pt x="13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45" name="Freeform 85"/>
              <p:cNvSpPr>
                <a:spLocks/>
              </p:cNvSpPr>
              <p:nvPr/>
            </p:nvSpPr>
            <p:spPr bwMode="auto">
              <a:xfrm>
                <a:off x="3055" y="2362"/>
                <a:ext cx="30" cy="30"/>
              </a:xfrm>
              <a:custGeom>
                <a:avLst/>
                <a:gdLst/>
                <a:ahLst/>
                <a:cxnLst>
                  <a:cxn ang="0">
                    <a:pos x="60" y="29"/>
                  </a:cxn>
                  <a:cxn ang="0">
                    <a:pos x="59" y="24"/>
                  </a:cxn>
                  <a:cxn ang="0">
                    <a:pos x="58" y="18"/>
                  </a:cxn>
                  <a:cxn ang="0">
                    <a:pos x="55" y="13"/>
                  </a:cxn>
                  <a:cxn ang="0">
                    <a:pos x="51" y="9"/>
                  </a:cxn>
                  <a:cxn ang="0">
                    <a:pos x="47" y="5"/>
                  </a:cxn>
                  <a:cxn ang="0">
                    <a:pos x="42" y="2"/>
                  </a:cxn>
                  <a:cxn ang="0">
                    <a:pos x="36" y="1"/>
                  </a:cxn>
                  <a:cxn ang="0">
                    <a:pos x="30" y="0"/>
                  </a:cxn>
                  <a:cxn ang="0">
                    <a:pos x="19" y="2"/>
                  </a:cxn>
                  <a:cxn ang="0">
                    <a:pos x="10" y="9"/>
                  </a:cxn>
                  <a:cxn ang="0">
                    <a:pos x="3" y="18"/>
                  </a:cxn>
                  <a:cxn ang="0">
                    <a:pos x="0" y="29"/>
                  </a:cxn>
                  <a:cxn ang="0">
                    <a:pos x="2" y="35"/>
                  </a:cxn>
                  <a:cxn ang="0">
                    <a:pos x="3" y="41"/>
                  </a:cxn>
                  <a:cxn ang="0">
                    <a:pos x="6" y="46"/>
                  </a:cxn>
                  <a:cxn ang="0">
                    <a:pos x="10" y="50"/>
                  </a:cxn>
                  <a:cxn ang="0">
                    <a:pos x="14" y="54"/>
                  </a:cxn>
                  <a:cxn ang="0">
                    <a:pos x="19" y="57"/>
                  </a:cxn>
                  <a:cxn ang="0">
                    <a:pos x="25" y="58"/>
                  </a:cxn>
                  <a:cxn ang="0">
                    <a:pos x="30" y="59"/>
                  </a:cxn>
                  <a:cxn ang="0">
                    <a:pos x="36" y="58"/>
                  </a:cxn>
                  <a:cxn ang="0">
                    <a:pos x="42" y="57"/>
                  </a:cxn>
                  <a:cxn ang="0">
                    <a:pos x="47" y="54"/>
                  </a:cxn>
                  <a:cxn ang="0">
                    <a:pos x="51" y="50"/>
                  </a:cxn>
                  <a:cxn ang="0">
                    <a:pos x="55" y="46"/>
                  </a:cxn>
                  <a:cxn ang="0">
                    <a:pos x="58" y="41"/>
                  </a:cxn>
                  <a:cxn ang="0">
                    <a:pos x="59" y="35"/>
                  </a:cxn>
                  <a:cxn ang="0">
                    <a:pos x="60" y="29"/>
                  </a:cxn>
                </a:cxnLst>
                <a:rect l="0" t="0" r="r" b="b"/>
                <a:pathLst>
                  <a:path w="60" h="59">
                    <a:moveTo>
                      <a:pt x="60" y="29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5" y="13"/>
                    </a:lnTo>
                    <a:lnTo>
                      <a:pt x="51" y="9"/>
                    </a:lnTo>
                    <a:lnTo>
                      <a:pt x="47" y="5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10" y="9"/>
                    </a:lnTo>
                    <a:lnTo>
                      <a:pt x="3" y="18"/>
                    </a:lnTo>
                    <a:lnTo>
                      <a:pt x="0" y="29"/>
                    </a:lnTo>
                    <a:lnTo>
                      <a:pt x="2" y="35"/>
                    </a:lnTo>
                    <a:lnTo>
                      <a:pt x="3" y="41"/>
                    </a:lnTo>
                    <a:lnTo>
                      <a:pt x="6" y="46"/>
                    </a:lnTo>
                    <a:lnTo>
                      <a:pt x="10" y="50"/>
                    </a:lnTo>
                    <a:lnTo>
                      <a:pt x="14" y="54"/>
                    </a:lnTo>
                    <a:lnTo>
                      <a:pt x="19" y="57"/>
                    </a:lnTo>
                    <a:lnTo>
                      <a:pt x="25" y="58"/>
                    </a:lnTo>
                    <a:lnTo>
                      <a:pt x="30" y="59"/>
                    </a:lnTo>
                    <a:lnTo>
                      <a:pt x="36" y="58"/>
                    </a:lnTo>
                    <a:lnTo>
                      <a:pt x="42" y="57"/>
                    </a:lnTo>
                    <a:lnTo>
                      <a:pt x="47" y="54"/>
                    </a:lnTo>
                    <a:lnTo>
                      <a:pt x="51" y="50"/>
                    </a:lnTo>
                    <a:lnTo>
                      <a:pt x="55" y="46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29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46" name="Freeform 86"/>
              <p:cNvSpPr>
                <a:spLocks/>
              </p:cNvSpPr>
              <p:nvPr/>
            </p:nvSpPr>
            <p:spPr bwMode="auto">
              <a:xfrm>
                <a:off x="3063" y="2369"/>
                <a:ext cx="15" cy="15"/>
              </a:xfrm>
              <a:custGeom>
                <a:avLst/>
                <a:gdLst/>
                <a:ahLst/>
                <a:cxnLst>
                  <a:cxn ang="0">
                    <a:pos x="15" y="30"/>
                  </a:cxn>
                  <a:cxn ang="0">
                    <a:pos x="13" y="30"/>
                  </a:cxn>
                  <a:cxn ang="0">
                    <a:pos x="11" y="29"/>
                  </a:cxn>
                  <a:cxn ang="0">
                    <a:pos x="7" y="27"/>
                  </a:cxn>
                  <a:cxn ang="0">
                    <a:pos x="5" y="26"/>
                  </a:cxn>
                  <a:cxn ang="0">
                    <a:pos x="4" y="24"/>
                  </a:cxn>
                  <a:cxn ang="0">
                    <a:pos x="2" y="20"/>
                  </a:cxn>
                  <a:cxn ang="0">
                    <a:pos x="0" y="18"/>
                  </a:cxn>
                  <a:cxn ang="0">
                    <a:pos x="0" y="15"/>
                  </a:cxn>
                  <a:cxn ang="0">
                    <a:pos x="0" y="12"/>
                  </a:cxn>
                  <a:cxn ang="0">
                    <a:pos x="2" y="10"/>
                  </a:cxn>
                  <a:cxn ang="0">
                    <a:pos x="4" y="7"/>
                  </a:cxn>
                  <a:cxn ang="0">
                    <a:pos x="5" y="5"/>
                  </a:cxn>
                  <a:cxn ang="0">
                    <a:pos x="7" y="3"/>
                  </a:cxn>
                  <a:cxn ang="0">
                    <a:pos x="11" y="2"/>
                  </a:cxn>
                  <a:cxn ang="0">
                    <a:pos x="13" y="0"/>
                  </a:cxn>
                  <a:cxn ang="0">
                    <a:pos x="15" y="0"/>
                  </a:cxn>
                  <a:cxn ang="0">
                    <a:pos x="19" y="0"/>
                  </a:cxn>
                  <a:cxn ang="0">
                    <a:pos x="21" y="2"/>
                  </a:cxn>
                  <a:cxn ang="0">
                    <a:pos x="23" y="3"/>
                  </a:cxn>
                  <a:cxn ang="0">
                    <a:pos x="26" y="5"/>
                  </a:cxn>
                  <a:cxn ang="0">
                    <a:pos x="28" y="7"/>
                  </a:cxn>
                  <a:cxn ang="0">
                    <a:pos x="29" y="10"/>
                  </a:cxn>
                  <a:cxn ang="0">
                    <a:pos x="30" y="12"/>
                  </a:cxn>
                  <a:cxn ang="0">
                    <a:pos x="30" y="15"/>
                  </a:cxn>
                  <a:cxn ang="0">
                    <a:pos x="29" y="21"/>
                  </a:cxn>
                  <a:cxn ang="0">
                    <a:pos x="26" y="26"/>
                  </a:cxn>
                  <a:cxn ang="0">
                    <a:pos x="21" y="29"/>
                  </a:cxn>
                  <a:cxn ang="0">
                    <a:pos x="15" y="30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1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4" y="24"/>
                    </a:lnTo>
                    <a:lnTo>
                      <a:pt x="2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2" y="10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11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6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47" name="Freeform 87"/>
              <p:cNvSpPr>
                <a:spLocks/>
              </p:cNvSpPr>
              <p:nvPr/>
            </p:nvSpPr>
            <p:spPr bwMode="auto">
              <a:xfrm>
                <a:off x="2814" y="2479"/>
                <a:ext cx="30" cy="30"/>
              </a:xfrm>
              <a:custGeom>
                <a:avLst/>
                <a:gdLst/>
                <a:ahLst/>
                <a:cxnLst>
                  <a:cxn ang="0">
                    <a:pos x="60" y="30"/>
                  </a:cxn>
                  <a:cxn ang="0">
                    <a:pos x="59" y="25"/>
                  </a:cxn>
                  <a:cxn ang="0">
                    <a:pos x="57" y="19"/>
                  </a:cxn>
                  <a:cxn ang="0">
                    <a:pos x="54" y="14"/>
                  </a:cxn>
                  <a:cxn ang="0">
                    <a:pos x="51" y="10"/>
                  </a:cxn>
                  <a:cxn ang="0">
                    <a:pos x="46" y="6"/>
                  </a:cxn>
                  <a:cxn ang="0">
                    <a:pos x="41" y="3"/>
                  </a:cxn>
                  <a:cxn ang="0">
                    <a:pos x="36" y="1"/>
                  </a:cxn>
                  <a:cxn ang="0">
                    <a:pos x="30" y="0"/>
                  </a:cxn>
                  <a:cxn ang="0">
                    <a:pos x="18" y="3"/>
                  </a:cxn>
                  <a:cxn ang="0">
                    <a:pos x="8" y="10"/>
                  </a:cxn>
                  <a:cxn ang="0">
                    <a:pos x="2" y="19"/>
                  </a:cxn>
                  <a:cxn ang="0">
                    <a:pos x="0" y="30"/>
                  </a:cxn>
                  <a:cxn ang="0">
                    <a:pos x="0" y="36"/>
                  </a:cxn>
                  <a:cxn ang="0">
                    <a:pos x="2" y="42"/>
                  </a:cxn>
                  <a:cxn ang="0">
                    <a:pos x="4" y="46"/>
                  </a:cxn>
                  <a:cxn ang="0">
                    <a:pos x="8" y="51"/>
                  </a:cxn>
                  <a:cxn ang="0">
                    <a:pos x="13" y="54"/>
                  </a:cxn>
                  <a:cxn ang="0">
                    <a:pos x="18" y="58"/>
                  </a:cxn>
                  <a:cxn ang="0">
                    <a:pos x="24" y="59"/>
                  </a:cxn>
                  <a:cxn ang="0">
                    <a:pos x="30" y="60"/>
                  </a:cxn>
                  <a:cxn ang="0">
                    <a:pos x="36" y="59"/>
                  </a:cxn>
                  <a:cxn ang="0">
                    <a:pos x="41" y="58"/>
                  </a:cxn>
                  <a:cxn ang="0">
                    <a:pos x="46" y="54"/>
                  </a:cxn>
                  <a:cxn ang="0">
                    <a:pos x="51" y="51"/>
                  </a:cxn>
                  <a:cxn ang="0">
                    <a:pos x="54" y="46"/>
                  </a:cxn>
                  <a:cxn ang="0">
                    <a:pos x="57" y="42"/>
                  </a:cxn>
                  <a:cxn ang="0">
                    <a:pos x="59" y="36"/>
                  </a:cxn>
                  <a:cxn ang="0">
                    <a:pos x="60" y="30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5"/>
                    </a:lnTo>
                    <a:lnTo>
                      <a:pt x="57" y="19"/>
                    </a:lnTo>
                    <a:lnTo>
                      <a:pt x="54" y="14"/>
                    </a:lnTo>
                    <a:lnTo>
                      <a:pt x="51" y="10"/>
                    </a:lnTo>
                    <a:lnTo>
                      <a:pt x="46" y="6"/>
                    </a:lnTo>
                    <a:lnTo>
                      <a:pt x="41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8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2" y="42"/>
                    </a:lnTo>
                    <a:lnTo>
                      <a:pt x="4" y="46"/>
                    </a:lnTo>
                    <a:lnTo>
                      <a:pt x="8" y="51"/>
                    </a:lnTo>
                    <a:lnTo>
                      <a:pt x="13" y="54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1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7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48" name="Freeform 88"/>
              <p:cNvSpPr>
                <a:spLocks/>
              </p:cNvSpPr>
              <p:nvPr/>
            </p:nvSpPr>
            <p:spPr bwMode="auto">
              <a:xfrm>
                <a:off x="2821" y="2486"/>
                <a:ext cx="15" cy="15"/>
              </a:xfrm>
              <a:custGeom>
                <a:avLst/>
                <a:gdLst/>
                <a:ahLst/>
                <a:cxnLst>
                  <a:cxn ang="0">
                    <a:pos x="15" y="30"/>
                  </a:cxn>
                  <a:cxn ang="0">
                    <a:pos x="11" y="30"/>
                  </a:cxn>
                  <a:cxn ang="0">
                    <a:pos x="9" y="29"/>
                  </a:cxn>
                  <a:cxn ang="0">
                    <a:pos x="7" y="27"/>
                  </a:cxn>
                  <a:cxn ang="0">
                    <a:pos x="4" y="26"/>
                  </a:cxn>
                  <a:cxn ang="0">
                    <a:pos x="2" y="23"/>
                  </a:cxn>
                  <a:cxn ang="0">
                    <a:pos x="1" y="21"/>
                  </a:cxn>
                  <a:cxn ang="0">
                    <a:pos x="0" y="18"/>
                  </a:cxn>
                  <a:cxn ang="0">
                    <a:pos x="0" y="15"/>
                  </a:cxn>
                  <a:cxn ang="0">
                    <a:pos x="0" y="13"/>
                  </a:cxn>
                  <a:cxn ang="0">
                    <a:pos x="1" y="10"/>
                  </a:cxn>
                  <a:cxn ang="0">
                    <a:pos x="2" y="7"/>
                  </a:cxn>
                  <a:cxn ang="0">
                    <a:pos x="4" y="5"/>
                  </a:cxn>
                  <a:cxn ang="0">
                    <a:pos x="7" y="3"/>
                  </a:cxn>
                  <a:cxn ang="0">
                    <a:pos x="9" y="1"/>
                  </a:cxn>
                  <a:cxn ang="0">
                    <a:pos x="11" y="0"/>
                  </a:cxn>
                  <a:cxn ang="0">
                    <a:pos x="15" y="0"/>
                  </a:cxn>
                  <a:cxn ang="0">
                    <a:pos x="17" y="0"/>
                  </a:cxn>
                  <a:cxn ang="0">
                    <a:pos x="21" y="1"/>
                  </a:cxn>
                  <a:cxn ang="0">
                    <a:pos x="23" y="3"/>
                  </a:cxn>
                  <a:cxn ang="0">
                    <a:pos x="25" y="5"/>
                  </a:cxn>
                  <a:cxn ang="0">
                    <a:pos x="26" y="7"/>
                  </a:cxn>
                  <a:cxn ang="0">
                    <a:pos x="28" y="10"/>
                  </a:cxn>
                  <a:cxn ang="0">
                    <a:pos x="29" y="13"/>
                  </a:cxn>
                  <a:cxn ang="0">
                    <a:pos x="29" y="15"/>
                  </a:cxn>
                  <a:cxn ang="0">
                    <a:pos x="28" y="21"/>
                  </a:cxn>
                  <a:cxn ang="0">
                    <a:pos x="25" y="26"/>
                  </a:cxn>
                  <a:cxn ang="0">
                    <a:pos x="21" y="29"/>
                  </a:cxn>
                  <a:cxn ang="0">
                    <a:pos x="15" y="30"/>
                  </a:cxn>
                </a:cxnLst>
                <a:rect l="0" t="0" r="r" b="b"/>
                <a:pathLst>
                  <a:path w="29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4" y="26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10"/>
                    </a:lnTo>
                    <a:lnTo>
                      <a:pt x="2" y="7"/>
                    </a:lnTo>
                    <a:lnTo>
                      <a:pt x="4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8" y="10"/>
                    </a:lnTo>
                    <a:lnTo>
                      <a:pt x="29" y="13"/>
                    </a:lnTo>
                    <a:lnTo>
                      <a:pt x="29" y="15"/>
                    </a:lnTo>
                    <a:lnTo>
                      <a:pt x="28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49" name="Freeform 89"/>
              <p:cNvSpPr>
                <a:spLocks/>
              </p:cNvSpPr>
              <p:nvPr/>
            </p:nvSpPr>
            <p:spPr bwMode="auto">
              <a:xfrm>
                <a:off x="2798" y="2274"/>
                <a:ext cx="30" cy="29"/>
              </a:xfrm>
              <a:custGeom>
                <a:avLst/>
                <a:gdLst/>
                <a:ahLst/>
                <a:cxnLst>
                  <a:cxn ang="0">
                    <a:pos x="60" y="30"/>
                  </a:cxn>
                  <a:cxn ang="0">
                    <a:pos x="58" y="24"/>
                  </a:cxn>
                  <a:cxn ang="0">
                    <a:pos x="57" y="19"/>
                  </a:cxn>
                  <a:cxn ang="0">
                    <a:pos x="54" y="13"/>
                  </a:cxn>
                  <a:cxn ang="0">
                    <a:pos x="50" y="8"/>
                  </a:cxn>
                  <a:cxn ang="0">
                    <a:pos x="46" y="5"/>
                  </a:cxn>
                  <a:cxn ang="0">
                    <a:pos x="41" y="3"/>
                  </a:cxn>
                  <a:cxn ang="0">
                    <a:pos x="35" y="0"/>
                  </a:cxn>
                  <a:cxn ang="0">
                    <a:pos x="30" y="0"/>
                  </a:cxn>
                  <a:cxn ang="0">
                    <a:pos x="18" y="3"/>
                  </a:cxn>
                  <a:cxn ang="0">
                    <a:pos x="9" y="8"/>
                  </a:cxn>
                  <a:cxn ang="0">
                    <a:pos x="2" y="19"/>
                  </a:cxn>
                  <a:cxn ang="0">
                    <a:pos x="0" y="30"/>
                  </a:cxn>
                  <a:cxn ang="0">
                    <a:pos x="1" y="36"/>
                  </a:cxn>
                  <a:cxn ang="0">
                    <a:pos x="2" y="41"/>
                  </a:cxn>
                  <a:cxn ang="0">
                    <a:pos x="5" y="46"/>
                  </a:cxn>
                  <a:cxn ang="0">
                    <a:pos x="9" y="51"/>
                  </a:cxn>
                  <a:cxn ang="0">
                    <a:pos x="13" y="54"/>
                  </a:cxn>
                  <a:cxn ang="0">
                    <a:pos x="18" y="57"/>
                  </a:cxn>
                  <a:cxn ang="0">
                    <a:pos x="24" y="59"/>
                  </a:cxn>
                  <a:cxn ang="0">
                    <a:pos x="30" y="59"/>
                  </a:cxn>
                  <a:cxn ang="0">
                    <a:pos x="35" y="59"/>
                  </a:cxn>
                  <a:cxn ang="0">
                    <a:pos x="41" y="57"/>
                  </a:cxn>
                  <a:cxn ang="0">
                    <a:pos x="46" y="54"/>
                  </a:cxn>
                  <a:cxn ang="0">
                    <a:pos x="50" y="51"/>
                  </a:cxn>
                  <a:cxn ang="0">
                    <a:pos x="54" y="46"/>
                  </a:cxn>
                  <a:cxn ang="0">
                    <a:pos x="57" y="41"/>
                  </a:cxn>
                  <a:cxn ang="0">
                    <a:pos x="58" y="36"/>
                  </a:cxn>
                  <a:cxn ang="0">
                    <a:pos x="60" y="30"/>
                  </a:cxn>
                </a:cxnLst>
                <a:rect l="0" t="0" r="r" b="b"/>
                <a:pathLst>
                  <a:path w="60" h="59">
                    <a:moveTo>
                      <a:pt x="60" y="30"/>
                    </a:moveTo>
                    <a:lnTo>
                      <a:pt x="58" y="24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8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5" y="46"/>
                    </a:lnTo>
                    <a:lnTo>
                      <a:pt x="9" y="51"/>
                    </a:lnTo>
                    <a:lnTo>
                      <a:pt x="13" y="54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0" y="51"/>
                    </a:lnTo>
                    <a:lnTo>
                      <a:pt x="54" y="46"/>
                    </a:lnTo>
                    <a:lnTo>
                      <a:pt x="57" y="41"/>
                    </a:lnTo>
                    <a:lnTo>
                      <a:pt x="58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50" name="Freeform 90"/>
              <p:cNvSpPr>
                <a:spLocks/>
              </p:cNvSpPr>
              <p:nvPr/>
            </p:nvSpPr>
            <p:spPr bwMode="auto">
              <a:xfrm>
                <a:off x="2805" y="2281"/>
                <a:ext cx="15" cy="15"/>
              </a:xfrm>
              <a:custGeom>
                <a:avLst/>
                <a:gdLst/>
                <a:ahLst/>
                <a:cxnLst>
                  <a:cxn ang="0">
                    <a:pos x="15" y="29"/>
                  </a:cxn>
                  <a:cxn ang="0">
                    <a:pos x="11" y="29"/>
                  </a:cxn>
                  <a:cxn ang="0">
                    <a:pos x="9" y="28"/>
                  </a:cxn>
                  <a:cxn ang="0">
                    <a:pos x="7" y="27"/>
                  </a:cxn>
                  <a:cxn ang="0">
                    <a:pos x="4" y="26"/>
                  </a:cxn>
                  <a:cxn ang="0">
                    <a:pos x="2" y="23"/>
                  </a:cxn>
                  <a:cxn ang="0">
                    <a:pos x="1" y="20"/>
                  </a:cxn>
                  <a:cxn ang="0">
                    <a:pos x="0" y="18"/>
                  </a:cxn>
                  <a:cxn ang="0">
                    <a:pos x="0" y="15"/>
                  </a:cxn>
                  <a:cxn ang="0">
                    <a:pos x="0" y="12"/>
                  </a:cxn>
                  <a:cxn ang="0">
                    <a:pos x="1" y="9"/>
                  </a:cxn>
                  <a:cxn ang="0">
                    <a:pos x="2" y="6"/>
                  </a:cxn>
                  <a:cxn ang="0">
                    <a:pos x="4" y="4"/>
                  </a:cxn>
                  <a:cxn ang="0">
                    <a:pos x="7" y="3"/>
                  </a:cxn>
                  <a:cxn ang="0">
                    <a:pos x="9" y="1"/>
                  </a:cxn>
                  <a:cxn ang="0">
                    <a:pos x="11" y="0"/>
                  </a:cxn>
                  <a:cxn ang="0">
                    <a:pos x="15" y="0"/>
                  </a:cxn>
                  <a:cxn ang="0">
                    <a:pos x="17" y="0"/>
                  </a:cxn>
                  <a:cxn ang="0">
                    <a:pos x="20" y="1"/>
                  </a:cxn>
                  <a:cxn ang="0">
                    <a:pos x="23" y="3"/>
                  </a:cxn>
                  <a:cxn ang="0">
                    <a:pos x="25" y="4"/>
                  </a:cxn>
                  <a:cxn ang="0">
                    <a:pos x="26" y="6"/>
                  </a:cxn>
                  <a:cxn ang="0">
                    <a:pos x="28" y="9"/>
                  </a:cxn>
                  <a:cxn ang="0">
                    <a:pos x="30" y="12"/>
                  </a:cxn>
                  <a:cxn ang="0">
                    <a:pos x="30" y="15"/>
                  </a:cxn>
                  <a:cxn ang="0">
                    <a:pos x="28" y="21"/>
                  </a:cxn>
                  <a:cxn ang="0">
                    <a:pos x="25" y="26"/>
                  </a:cxn>
                  <a:cxn ang="0">
                    <a:pos x="20" y="28"/>
                  </a:cxn>
                  <a:cxn ang="0">
                    <a:pos x="15" y="29"/>
                  </a:cxn>
                </a:cxnLst>
                <a:rect l="0" t="0" r="r" b="b"/>
                <a:pathLst>
                  <a:path w="30" h="29">
                    <a:moveTo>
                      <a:pt x="15" y="29"/>
                    </a:moveTo>
                    <a:lnTo>
                      <a:pt x="11" y="29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8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8" y="21"/>
                    </a:lnTo>
                    <a:lnTo>
                      <a:pt x="25" y="26"/>
                    </a:lnTo>
                    <a:lnTo>
                      <a:pt x="20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51" name="Freeform 91"/>
              <p:cNvSpPr>
                <a:spLocks/>
              </p:cNvSpPr>
              <p:nvPr/>
            </p:nvSpPr>
            <p:spPr bwMode="auto">
              <a:xfrm>
                <a:off x="2918" y="2596"/>
                <a:ext cx="30" cy="30"/>
              </a:xfrm>
              <a:custGeom>
                <a:avLst/>
                <a:gdLst/>
                <a:ahLst/>
                <a:cxnLst>
                  <a:cxn ang="0">
                    <a:pos x="60" y="30"/>
                  </a:cxn>
                  <a:cxn ang="0">
                    <a:pos x="59" y="24"/>
                  </a:cxn>
                  <a:cxn ang="0">
                    <a:pos x="58" y="19"/>
                  </a:cxn>
                  <a:cxn ang="0">
                    <a:pos x="55" y="13"/>
                  </a:cxn>
                  <a:cxn ang="0">
                    <a:pos x="52" y="8"/>
                  </a:cxn>
                  <a:cxn ang="0">
                    <a:pos x="47" y="5"/>
                  </a:cxn>
                  <a:cxn ang="0">
                    <a:pos x="42" y="3"/>
                  </a:cxn>
                  <a:cxn ang="0">
                    <a:pos x="36" y="0"/>
                  </a:cxn>
                  <a:cxn ang="0">
                    <a:pos x="30" y="0"/>
                  </a:cxn>
                  <a:cxn ang="0">
                    <a:pos x="19" y="3"/>
                  </a:cxn>
                  <a:cxn ang="0">
                    <a:pos x="9" y="8"/>
                  </a:cxn>
                  <a:cxn ang="0">
                    <a:pos x="2" y="19"/>
                  </a:cxn>
                  <a:cxn ang="0">
                    <a:pos x="0" y="30"/>
                  </a:cxn>
                  <a:cxn ang="0">
                    <a:pos x="1" y="36"/>
                  </a:cxn>
                  <a:cxn ang="0">
                    <a:pos x="2" y="42"/>
                  </a:cxn>
                  <a:cxn ang="0">
                    <a:pos x="6" y="46"/>
                  </a:cxn>
                  <a:cxn ang="0">
                    <a:pos x="9" y="51"/>
                  </a:cxn>
                  <a:cxn ang="0">
                    <a:pos x="14" y="54"/>
                  </a:cxn>
                  <a:cxn ang="0">
                    <a:pos x="19" y="58"/>
                  </a:cxn>
                  <a:cxn ang="0">
                    <a:pos x="24" y="59"/>
                  </a:cxn>
                  <a:cxn ang="0">
                    <a:pos x="30" y="60"/>
                  </a:cxn>
                  <a:cxn ang="0">
                    <a:pos x="36" y="59"/>
                  </a:cxn>
                  <a:cxn ang="0">
                    <a:pos x="42" y="58"/>
                  </a:cxn>
                  <a:cxn ang="0">
                    <a:pos x="47" y="54"/>
                  </a:cxn>
                  <a:cxn ang="0">
                    <a:pos x="52" y="51"/>
                  </a:cxn>
                  <a:cxn ang="0">
                    <a:pos x="55" y="46"/>
                  </a:cxn>
                  <a:cxn ang="0">
                    <a:pos x="58" y="42"/>
                  </a:cxn>
                  <a:cxn ang="0">
                    <a:pos x="59" y="36"/>
                  </a:cxn>
                  <a:cxn ang="0">
                    <a:pos x="60" y="30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9"/>
                    </a:lnTo>
                    <a:lnTo>
                      <a:pt x="55" y="13"/>
                    </a:lnTo>
                    <a:lnTo>
                      <a:pt x="52" y="8"/>
                    </a:lnTo>
                    <a:lnTo>
                      <a:pt x="47" y="5"/>
                    </a:lnTo>
                    <a:lnTo>
                      <a:pt x="42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6" y="46"/>
                    </a:lnTo>
                    <a:lnTo>
                      <a:pt x="9" y="51"/>
                    </a:lnTo>
                    <a:lnTo>
                      <a:pt x="14" y="54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7" y="54"/>
                    </a:lnTo>
                    <a:lnTo>
                      <a:pt x="52" y="51"/>
                    </a:lnTo>
                    <a:lnTo>
                      <a:pt x="55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52" name="Freeform 92"/>
              <p:cNvSpPr>
                <a:spLocks/>
              </p:cNvSpPr>
              <p:nvPr/>
            </p:nvSpPr>
            <p:spPr bwMode="auto">
              <a:xfrm>
                <a:off x="2925" y="2604"/>
                <a:ext cx="15" cy="15"/>
              </a:xfrm>
              <a:custGeom>
                <a:avLst/>
                <a:gdLst/>
                <a:ahLst/>
                <a:cxnLst>
                  <a:cxn ang="0">
                    <a:pos x="15" y="30"/>
                  </a:cxn>
                  <a:cxn ang="0">
                    <a:pos x="13" y="30"/>
                  </a:cxn>
                  <a:cxn ang="0">
                    <a:pos x="11" y="29"/>
                  </a:cxn>
                  <a:cxn ang="0">
                    <a:pos x="7" y="27"/>
                  </a:cxn>
                  <a:cxn ang="0">
                    <a:pos x="5" y="26"/>
                  </a:cxn>
                  <a:cxn ang="0">
                    <a:pos x="4" y="23"/>
                  </a:cxn>
                  <a:cxn ang="0">
                    <a:pos x="1" y="20"/>
                  </a:cxn>
                  <a:cxn ang="0">
                    <a:pos x="0" y="18"/>
                  </a:cxn>
                  <a:cxn ang="0">
                    <a:pos x="0" y="15"/>
                  </a:cxn>
                  <a:cxn ang="0">
                    <a:pos x="0" y="12"/>
                  </a:cxn>
                  <a:cxn ang="0">
                    <a:pos x="1" y="9"/>
                  </a:cxn>
                  <a:cxn ang="0">
                    <a:pos x="4" y="7"/>
                  </a:cxn>
                  <a:cxn ang="0">
                    <a:pos x="5" y="5"/>
                  </a:cxn>
                  <a:cxn ang="0">
                    <a:pos x="7" y="3"/>
                  </a:cxn>
                  <a:cxn ang="0">
                    <a:pos x="11" y="1"/>
                  </a:cxn>
                  <a:cxn ang="0">
                    <a:pos x="13" y="0"/>
                  </a:cxn>
                  <a:cxn ang="0">
                    <a:pos x="15" y="0"/>
                  </a:cxn>
                  <a:cxn ang="0">
                    <a:pos x="19" y="0"/>
                  </a:cxn>
                  <a:cxn ang="0">
                    <a:pos x="21" y="1"/>
                  </a:cxn>
                  <a:cxn ang="0">
                    <a:pos x="23" y="3"/>
                  </a:cxn>
                  <a:cxn ang="0">
                    <a:pos x="26" y="5"/>
                  </a:cxn>
                  <a:cxn ang="0">
                    <a:pos x="28" y="7"/>
                  </a:cxn>
                  <a:cxn ang="0">
                    <a:pos x="29" y="9"/>
                  </a:cxn>
                  <a:cxn ang="0">
                    <a:pos x="30" y="12"/>
                  </a:cxn>
                  <a:cxn ang="0">
                    <a:pos x="30" y="15"/>
                  </a:cxn>
                  <a:cxn ang="0">
                    <a:pos x="29" y="21"/>
                  </a:cxn>
                  <a:cxn ang="0">
                    <a:pos x="26" y="26"/>
                  </a:cxn>
                  <a:cxn ang="0">
                    <a:pos x="21" y="29"/>
                  </a:cxn>
                  <a:cxn ang="0">
                    <a:pos x="15" y="30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1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11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6" y="5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53" name="Freeform 93"/>
              <p:cNvSpPr>
                <a:spLocks/>
              </p:cNvSpPr>
              <p:nvPr/>
            </p:nvSpPr>
            <p:spPr bwMode="auto">
              <a:xfrm>
                <a:off x="2819" y="2655"/>
                <a:ext cx="30" cy="29"/>
              </a:xfrm>
              <a:custGeom>
                <a:avLst/>
                <a:gdLst/>
                <a:ahLst/>
                <a:cxnLst>
                  <a:cxn ang="0">
                    <a:pos x="60" y="30"/>
                  </a:cxn>
                  <a:cxn ang="0">
                    <a:pos x="59" y="24"/>
                  </a:cxn>
                  <a:cxn ang="0">
                    <a:pos x="58" y="18"/>
                  </a:cxn>
                  <a:cxn ang="0">
                    <a:pos x="54" y="12"/>
                  </a:cxn>
                  <a:cxn ang="0">
                    <a:pos x="51" y="8"/>
                  </a:cxn>
                  <a:cxn ang="0">
                    <a:pos x="46" y="4"/>
                  </a:cxn>
                  <a:cxn ang="0">
                    <a:pos x="42" y="2"/>
                  </a:cxn>
                  <a:cxn ang="0">
                    <a:pos x="36" y="0"/>
                  </a:cxn>
                  <a:cxn ang="0">
                    <a:pos x="30" y="0"/>
                  </a:cxn>
                  <a:cxn ang="0">
                    <a:pos x="19" y="2"/>
                  </a:cxn>
                  <a:cxn ang="0">
                    <a:pos x="9" y="8"/>
                  </a:cxn>
                  <a:cxn ang="0">
                    <a:pos x="3" y="18"/>
                  </a:cxn>
                  <a:cxn ang="0">
                    <a:pos x="0" y="30"/>
                  </a:cxn>
                  <a:cxn ang="0">
                    <a:pos x="1" y="35"/>
                  </a:cxn>
                  <a:cxn ang="0">
                    <a:pos x="3" y="40"/>
                  </a:cxn>
                  <a:cxn ang="0">
                    <a:pos x="6" y="46"/>
                  </a:cxn>
                  <a:cxn ang="0">
                    <a:pos x="9" y="50"/>
                  </a:cxn>
                  <a:cxn ang="0">
                    <a:pos x="14" y="54"/>
                  </a:cxn>
                  <a:cxn ang="0">
                    <a:pos x="19" y="56"/>
                  </a:cxn>
                  <a:cxn ang="0">
                    <a:pos x="24" y="59"/>
                  </a:cxn>
                  <a:cxn ang="0">
                    <a:pos x="30" y="59"/>
                  </a:cxn>
                  <a:cxn ang="0">
                    <a:pos x="36" y="59"/>
                  </a:cxn>
                  <a:cxn ang="0">
                    <a:pos x="42" y="56"/>
                  </a:cxn>
                  <a:cxn ang="0">
                    <a:pos x="46" y="54"/>
                  </a:cxn>
                  <a:cxn ang="0">
                    <a:pos x="51" y="50"/>
                  </a:cxn>
                  <a:cxn ang="0">
                    <a:pos x="54" y="46"/>
                  </a:cxn>
                  <a:cxn ang="0">
                    <a:pos x="58" y="40"/>
                  </a:cxn>
                  <a:cxn ang="0">
                    <a:pos x="59" y="35"/>
                  </a:cxn>
                  <a:cxn ang="0">
                    <a:pos x="60" y="30"/>
                  </a:cxn>
                </a:cxnLst>
                <a:rect l="0" t="0" r="r" b="b"/>
                <a:pathLst>
                  <a:path w="60" h="59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2"/>
                    </a:lnTo>
                    <a:lnTo>
                      <a:pt x="51" y="8"/>
                    </a:lnTo>
                    <a:lnTo>
                      <a:pt x="46" y="4"/>
                    </a:lnTo>
                    <a:lnTo>
                      <a:pt x="42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8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3" y="40"/>
                    </a:lnTo>
                    <a:lnTo>
                      <a:pt x="6" y="46"/>
                    </a:lnTo>
                    <a:lnTo>
                      <a:pt x="9" y="50"/>
                    </a:lnTo>
                    <a:lnTo>
                      <a:pt x="14" y="54"/>
                    </a:lnTo>
                    <a:lnTo>
                      <a:pt x="19" y="56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6" y="59"/>
                    </a:lnTo>
                    <a:lnTo>
                      <a:pt x="42" y="56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4" y="46"/>
                    </a:lnTo>
                    <a:lnTo>
                      <a:pt x="58" y="40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54" name="Freeform 94"/>
              <p:cNvSpPr>
                <a:spLocks/>
              </p:cNvSpPr>
              <p:nvPr/>
            </p:nvSpPr>
            <p:spPr bwMode="auto">
              <a:xfrm>
                <a:off x="2827" y="2662"/>
                <a:ext cx="15" cy="15"/>
              </a:xfrm>
              <a:custGeom>
                <a:avLst/>
                <a:gdLst/>
                <a:ahLst/>
                <a:cxnLst>
                  <a:cxn ang="0">
                    <a:pos x="15" y="29"/>
                  </a:cxn>
                  <a:cxn ang="0">
                    <a:pos x="13" y="29"/>
                  </a:cxn>
                  <a:cxn ang="0">
                    <a:pos x="9" y="27"/>
                  </a:cxn>
                  <a:cxn ang="0">
                    <a:pos x="7" y="26"/>
                  </a:cxn>
                  <a:cxn ang="0">
                    <a:pos x="5" y="25"/>
                  </a:cxn>
                  <a:cxn ang="0">
                    <a:pos x="3" y="23"/>
                  </a:cxn>
                  <a:cxn ang="0">
                    <a:pos x="1" y="19"/>
                  </a:cxn>
                  <a:cxn ang="0">
                    <a:pos x="0" y="17"/>
                  </a:cxn>
                  <a:cxn ang="0">
                    <a:pos x="0" y="15"/>
                  </a:cxn>
                  <a:cxn ang="0">
                    <a:pos x="0" y="11"/>
                  </a:cxn>
                  <a:cxn ang="0">
                    <a:pos x="1" y="9"/>
                  </a:cxn>
                  <a:cxn ang="0">
                    <a:pos x="3" y="6"/>
                  </a:cxn>
                  <a:cxn ang="0">
                    <a:pos x="5" y="3"/>
                  </a:cxn>
                  <a:cxn ang="0">
                    <a:pos x="7" y="2"/>
                  </a:cxn>
                  <a:cxn ang="0">
                    <a:pos x="9" y="1"/>
                  </a:cxn>
                  <a:cxn ang="0">
                    <a:pos x="13" y="0"/>
                  </a:cxn>
                  <a:cxn ang="0">
                    <a:pos x="15" y="0"/>
                  </a:cxn>
                  <a:cxn ang="0">
                    <a:pos x="18" y="0"/>
                  </a:cxn>
                  <a:cxn ang="0">
                    <a:pos x="21" y="1"/>
                  </a:cxn>
                  <a:cxn ang="0">
                    <a:pos x="23" y="2"/>
                  </a:cxn>
                  <a:cxn ang="0">
                    <a:pos x="26" y="3"/>
                  </a:cxn>
                  <a:cxn ang="0">
                    <a:pos x="27" y="6"/>
                  </a:cxn>
                  <a:cxn ang="0">
                    <a:pos x="29" y="9"/>
                  </a:cxn>
                  <a:cxn ang="0">
                    <a:pos x="30" y="11"/>
                  </a:cxn>
                  <a:cxn ang="0">
                    <a:pos x="30" y="15"/>
                  </a:cxn>
                  <a:cxn ang="0">
                    <a:pos x="29" y="20"/>
                  </a:cxn>
                  <a:cxn ang="0">
                    <a:pos x="26" y="25"/>
                  </a:cxn>
                  <a:cxn ang="0">
                    <a:pos x="21" y="27"/>
                  </a:cxn>
                  <a:cxn ang="0">
                    <a:pos x="15" y="29"/>
                  </a:cxn>
                </a:cxnLst>
                <a:rect l="0" t="0" r="r" b="b"/>
                <a:pathLst>
                  <a:path w="30" h="29">
                    <a:moveTo>
                      <a:pt x="15" y="29"/>
                    </a:moveTo>
                    <a:lnTo>
                      <a:pt x="13" y="29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3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3" y="6"/>
                    </a:lnTo>
                    <a:lnTo>
                      <a:pt x="5" y="3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3"/>
                    </a:lnTo>
                    <a:lnTo>
                      <a:pt x="27" y="6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6" y="25"/>
                    </a:lnTo>
                    <a:lnTo>
                      <a:pt x="21" y="27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55" name="Freeform 95"/>
              <p:cNvSpPr>
                <a:spLocks/>
              </p:cNvSpPr>
              <p:nvPr/>
            </p:nvSpPr>
            <p:spPr bwMode="auto">
              <a:xfrm>
                <a:off x="3120" y="2711"/>
                <a:ext cx="30" cy="30"/>
              </a:xfrm>
              <a:custGeom>
                <a:avLst/>
                <a:gdLst/>
                <a:ahLst/>
                <a:cxnLst>
                  <a:cxn ang="0">
                    <a:pos x="59" y="30"/>
                  </a:cxn>
                  <a:cxn ang="0">
                    <a:pos x="58" y="25"/>
                  </a:cxn>
                  <a:cxn ang="0">
                    <a:pos x="57" y="19"/>
                  </a:cxn>
                  <a:cxn ang="0">
                    <a:pos x="54" y="13"/>
                  </a:cxn>
                  <a:cxn ang="0">
                    <a:pos x="50" y="9"/>
                  </a:cxn>
                  <a:cxn ang="0">
                    <a:pos x="46" y="5"/>
                  </a:cxn>
                  <a:cxn ang="0">
                    <a:pos x="41" y="3"/>
                  </a:cxn>
                  <a:cxn ang="0">
                    <a:pos x="35" y="2"/>
                  </a:cxn>
                  <a:cxn ang="0">
                    <a:pos x="30" y="0"/>
                  </a:cxn>
                  <a:cxn ang="0">
                    <a:pos x="18" y="3"/>
                  </a:cxn>
                  <a:cxn ang="0">
                    <a:pos x="9" y="9"/>
                  </a:cxn>
                  <a:cxn ang="0">
                    <a:pos x="2" y="19"/>
                  </a:cxn>
                  <a:cxn ang="0">
                    <a:pos x="0" y="30"/>
                  </a:cxn>
                  <a:cxn ang="0">
                    <a:pos x="1" y="36"/>
                  </a:cxn>
                  <a:cxn ang="0">
                    <a:pos x="2" y="42"/>
                  </a:cxn>
                  <a:cxn ang="0">
                    <a:pos x="5" y="47"/>
                  </a:cxn>
                  <a:cxn ang="0">
                    <a:pos x="9" y="51"/>
                  </a:cxn>
                  <a:cxn ang="0">
                    <a:pos x="13" y="55"/>
                  </a:cxn>
                  <a:cxn ang="0">
                    <a:pos x="18" y="58"/>
                  </a:cxn>
                  <a:cxn ang="0">
                    <a:pos x="24" y="59"/>
                  </a:cxn>
                  <a:cxn ang="0">
                    <a:pos x="30" y="60"/>
                  </a:cxn>
                  <a:cxn ang="0">
                    <a:pos x="35" y="59"/>
                  </a:cxn>
                  <a:cxn ang="0">
                    <a:pos x="41" y="58"/>
                  </a:cxn>
                  <a:cxn ang="0">
                    <a:pos x="46" y="55"/>
                  </a:cxn>
                  <a:cxn ang="0">
                    <a:pos x="50" y="51"/>
                  </a:cxn>
                  <a:cxn ang="0">
                    <a:pos x="54" y="47"/>
                  </a:cxn>
                  <a:cxn ang="0">
                    <a:pos x="57" y="42"/>
                  </a:cxn>
                  <a:cxn ang="0">
                    <a:pos x="58" y="36"/>
                  </a:cxn>
                  <a:cxn ang="0">
                    <a:pos x="59" y="30"/>
                  </a:cxn>
                </a:cxnLst>
                <a:rect l="0" t="0" r="r" b="b"/>
                <a:pathLst>
                  <a:path w="59" h="60">
                    <a:moveTo>
                      <a:pt x="59" y="30"/>
                    </a:moveTo>
                    <a:lnTo>
                      <a:pt x="58" y="25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5" y="2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9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7"/>
                    </a:lnTo>
                    <a:lnTo>
                      <a:pt x="9" y="51"/>
                    </a:lnTo>
                    <a:lnTo>
                      <a:pt x="13" y="55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5" y="59"/>
                    </a:lnTo>
                    <a:lnTo>
                      <a:pt x="41" y="58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2"/>
                    </a:lnTo>
                    <a:lnTo>
                      <a:pt x="58" y="36"/>
                    </a:lnTo>
                    <a:lnTo>
                      <a:pt x="59" y="3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56" name="Freeform 96"/>
              <p:cNvSpPr>
                <a:spLocks/>
              </p:cNvSpPr>
              <p:nvPr/>
            </p:nvSpPr>
            <p:spPr bwMode="auto">
              <a:xfrm>
                <a:off x="3128" y="2718"/>
                <a:ext cx="15" cy="15"/>
              </a:xfrm>
              <a:custGeom>
                <a:avLst/>
                <a:gdLst/>
                <a:ahLst/>
                <a:cxnLst>
                  <a:cxn ang="0">
                    <a:pos x="15" y="30"/>
                  </a:cxn>
                  <a:cxn ang="0">
                    <a:pos x="12" y="30"/>
                  </a:cxn>
                  <a:cxn ang="0">
                    <a:pos x="9" y="29"/>
                  </a:cxn>
                  <a:cxn ang="0">
                    <a:pos x="6" y="27"/>
                  </a:cxn>
                  <a:cxn ang="0">
                    <a:pos x="4" y="26"/>
                  </a:cxn>
                  <a:cxn ang="0">
                    <a:pos x="3" y="24"/>
                  </a:cxn>
                  <a:cxn ang="0">
                    <a:pos x="1" y="20"/>
                  </a:cxn>
                  <a:cxn ang="0">
                    <a:pos x="0" y="18"/>
                  </a:cxn>
                  <a:cxn ang="0">
                    <a:pos x="0" y="15"/>
                  </a:cxn>
                  <a:cxn ang="0">
                    <a:pos x="0" y="12"/>
                  </a:cxn>
                  <a:cxn ang="0">
                    <a:pos x="1" y="10"/>
                  </a:cxn>
                  <a:cxn ang="0">
                    <a:pos x="3" y="7"/>
                  </a:cxn>
                  <a:cxn ang="0">
                    <a:pos x="4" y="5"/>
                  </a:cxn>
                  <a:cxn ang="0">
                    <a:pos x="6" y="3"/>
                  </a:cxn>
                  <a:cxn ang="0">
                    <a:pos x="9" y="2"/>
                  </a:cxn>
                  <a:cxn ang="0">
                    <a:pos x="12" y="0"/>
                  </a:cxn>
                  <a:cxn ang="0">
                    <a:pos x="15" y="0"/>
                  </a:cxn>
                  <a:cxn ang="0">
                    <a:pos x="18" y="0"/>
                  </a:cxn>
                  <a:cxn ang="0">
                    <a:pos x="20" y="2"/>
                  </a:cxn>
                  <a:cxn ang="0">
                    <a:pos x="23" y="3"/>
                  </a:cxn>
                  <a:cxn ang="0">
                    <a:pos x="25" y="5"/>
                  </a:cxn>
                  <a:cxn ang="0">
                    <a:pos x="27" y="7"/>
                  </a:cxn>
                  <a:cxn ang="0">
                    <a:pos x="28" y="10"/>
                  </a:cxn>
                  <a:cxn ang="0">
                    <a:pos x="30" y="12"/>
                  </a:cxn>
                  <a:cxn ang="0">
                    <a:pos x="30" y="15"/>
                  </a:cxn>
                  <a:cxn ang="0">
                    <a:pos x="28" y="21"/>
                  </a:cxn>
                  <a:cxn ang="0">
                    <a:pos x="25" y="26"/>
                  </a:cxn>
                  <a:cxn ang="0">
                    <a:pos x="20" y="29"/>
                  </a:cxn>
                  <a:cxn ang="0">
                    <a:pos x="15" y="30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6" y="27"/>
                    </a:lnTo>
                    <a:lnTo>
                      <a:pt x="4" y="26"/>
                    </a:lnTo>
                    <a:lnTo>
                      <a:pt x="3" y="24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3" y="7"/>
                    </a:lnTo>
                    <a:lnTo>
                      <a:pt x="4" y="5"/>
                    </a:lnTo>
                    <a:lnTo>
                      <a:pt x="6" y="3"/>
                    </a:lnTo>
                    <a:lnTo>
                      <a:pt x="9" y="2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0" y="2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8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8" y="21"/>
                    </a:lnTo>
                    <a:lnTo>
                      <a:pt x="25" y="26"/>
                    </a:lnTo>
                    <a:lnTo>
                      <a:pt x="20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57" name="Freeform 97"/>
              <p:cNvSpPr>
                <a:spLocks/>
              </p:cNvSpPr>
              <p:nvPr/>
            </p:nvSpPr>
            <p:spPr bwMode="auto">
              <a:xfrm>
                <a:off x="3136" y="2454"/>
                <a:ext cx="30" cy="30"/>
              </a:xfrm>
              <a:custGeom>
                <a:avLst/>
                <a:gdLst/>
                <a:ahLst/>
                <a:cxnLst>
                  <a:cxn ang="0">
                    <a:pos x="60" y="30"/>
                  </a:cxn>
                  <a:cxn ang="0">
                    <a:pos x="59" y="24"/>
                  </a:cxn>
                  <a:cxn ang="0">
                    <a:pos x="57" y="18"/>
                  </a:cxn>
                  <a:cxn ang="0">
                    <a:pos x="54" y="14"/>
                  </a:cxn>
                  <a:cxn ang="0">
                    <a:pos x="51" y="9"/>
                  </a:cxn>
                  <a:cxn ang="0">
                    <a:pos x="46" y="6"/>
                  </a:cxn>
                  <a:cxn ang="0">
                    <a:pos x="41" y="2"/>
                  </a:cxn>
                  <a:cxn ang="0">
                    <a:pos x="36" y="1"/>
                  </a:cxn>
                  <a:cxn ang="0">
                    <a:pos x="30" y="0"/>
                  </a:cxn>
                  <a:cxn ang="0">
                    <a:pos x="18" y="2"/>
                  </a:cxn>
                  <a:cxn ang="0">
                    <a:pos x="9" y="9"/>
                  </a:cxn>
                  <a:cxn ang="0">
                    <a:pos x="2" y="18"/>
                  </a:cxn>
                  <a:cxn ang="0">
                    <a:pos x="0" y="30"/>
                  </a:cxn>
                  <a:cxn ang="0">
                    <a:pos x="1" y="36"/>
                  </a:cxn>
                  <a:cxn ang="0">
                    <a:pos x="2" y="41"/>
                  </a:cxn>
                  <a:cxn ang="0">
                    <a:pos x="6" y="47"/>
                  </a:cxn>
                  <a:cxn ang="0">
                    <a:pos x="9" y="52"/>
                  </a:cxn>
                  <a:cxn ang="0">
                    <a:pos x="14" y="55"/>
                  </a:cxn>
                  <a:cxn ang="0">
                    <a:pos x="18" y="58"/>
                  </a:cxn>
                  <a:cxn ang="0">
                    <a:pos x="24" y="60"/>
                  </a:cxn>
                  <a:cxn ang="0">
                    <a:pos x="30" y="60"/>
                  </a:cxn>
                  <a:cxn ang="0">
                    <a:pos x="36" y="60"/>
                  </a:cxn>
                  <a:cxn ang="0">
                    <a:pos x="41" y="58"/>
                  </a:cxn>
                  <a:cxn ang="0">
                    <a:pos x="46" y="55"/>
                  </a:cxn>
                  <a:cxn ang="0">
                    <a:pos x="51" y="52"/>
                  </a:cxn>
                  <a:cxn ang="0">
                    <a:pos x="54" y="47"/>
                  </a:cxn>
                  <a:cxn ang="0">
                    <a:pos x="57" y="41"/>
                  </a:cxn>
                  <a:cxn ang="0">
                    <a:pos x="59" y="36"/>
                  </a:cxn>
                  <a:cxn ang="0">
                    <a:pos x="60" y="30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4"/>
                    </a:lnTo>
                    <a:lnTo>
                      <a:pt x="51" y="9"/>
                    </a:lnTo>
                    <a:lnTo>
                      <a:pt x="46" y="6"/>
                    </a:lnTo>
                    <a:lnTo>
                      <a:pt x="41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8" y="58"/>
                    </a:lnTo>
                    <a:lnTo>
                      <a:pt x="24" y="60"/>
                    </a:lnTo>
                    <a:lnTo>
                      <a:pt x="30" y="60"/>
                    </a:lnTo>
                    <a:lnTo>
                      <a:pt x="36" y="60"/>
                    </a:lnTo>
                    <a:lnTo>
                      <a:pt x="41" y="58"/>
                    </a:lnTo>
                    <a:lnTo>
                      <a:pt x="46" y="55"/>
                    </a:lnTo>
                    <a:lnTo>
                      <a:pt x="51" y="52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58" name="Freeform 98"/>
              <p:cNvSpPr>
                <a:spLocks/>
              </p:cNvSpPr>
              <p:nvPr/>
            </p:nvSpPr>
            <p:spPr bwMode="auto">
              <a:xfrm>
                <a:off x="3144" y="2462"/>
                <a:ext cx="15" cy="15"/>
              </a:xfrm>
              <a:custGeom>
                <a:avLst/>
                <a:gdLst/>
                <a:ahLst/>
                <a:cxnLst>
                  <a:cxn ang="0">
                    <a:pos x="15" y="30"/>
                  </a:cxn>
                  <a:cxn ang="0">
                    <a:pos x="11" y="30"/>
                  </a:cxn>
                  <a:cxn ang="0">
                    <a:pos x="9" y="29"/>
                  </a:cxn>
                  <a:cxn ang="0">
                    <a:pos x="7" y="28"/>
                  </a:cxn>
                  <a:cxn ang="0">
                    <a:pos x="4" y="25"/>
                  </a:cxn>
                  <a:cxn ang="0">
                    <a:pos x="2" y="23"/>
                  </a:cxn>
                  <a:cxn ang="0">
                    <a:pos x="1" y="21"/>
                  </a:cxn>
                  <a:cxn ang="0">
                    <a:pos x="0" y="18"/>
                  </a:cxn>
                  <a:cxn ang="0">
                    <a:pos x="0" y="15"/>
                  </a:cxn>
                  <a:cxn ang="0">
                    <a:pos x="0" y="13"/>
                  </a:cxn>
                  <a:cxn ang="0">
                    <a:pos x="1" y="9"/>
                  </a:cxn>
                  <a:cxn ang="0">
                    <a:pos x="2" y="7"/>
                  </a:cxn>
                  <a:cxn ang="0">
                    <a:pos x="4" y="5"/>
                  </a:cxn>
                  <a:cxn ang="0">
                    <a:pos x="7" y="3"/>
                  </a:cxn>
                  <a:cxn ang="0">
                    <a:pos x="9" y="1"/>
                  </a:cxn>
                  <a:cxn ang="0">
                    <a:pos x="11" y="0"/>
                  </a:cxn>
                  <a:cxn ang="0">
                    <a:pos x="15" y="0"/>
                  </a:cxn>
                  <a:cxn ang="0">
                    <a:pos x="17" y="0"/>
                  </a:cxn>
                  <a:cxn ang="0">
                    <a:pos x="21" y="1"/>
                  </a:cxn>
                  <a:cxn ang="0">
                    <a:pos x="23" y="3"/>
                  </a:cxn>
                  <a:cxn ang="0">
                    <a:pos x="25" y="5"/>
                  </a:cxn>
                  <a:cxn ang="0">
                    <a:pos x="26" y="7"/>
                  </a:cxn>
                  <a:cxn ang="0">
                    <a:pos x="29" y="9"/>
                  </a:cxn>
                  <a:cxn ang="0">
                    <a:pos x="30" y="13"/>
                  </a:cxn>
                  <a:cxn ang="0">
                    <a:pos x="30" y="15"/>
                  </a:cxn>
                  <a:cxn ang="0">
                    <a:pos x="29" y="21"/>
                  </a:cxn>
                  <a:cxn ang="0">
                    <a:pos x="25" y="25"/>
                  </a:cxn>
                  <a:cxn ang="0">
                    <a:pos x="21" y="29"/>
                  </a:cxn>
                  <a:cxn ang="0">
                    <a:pos x="15" y="30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7" y="28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4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3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5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59" name="Freeform 99"/>
              <p:cNvSpPr>
                <a:spLocks/>
              </p:cNvSpPr>
              <p:nvPr/>
            </p:nvSpPr>
            <p:spPr bwMode="auto">
              <a:xfrm>
                <a:off x="3139" y="2831"/>
                <a:ext cx="30" cy="29"/>
              </a:xfrm>
              <a:custGeom>
                <a:avLst/>
                <a:gdLst/>
                <a:ahLst/>
                <a:cxnLst>
                  <a:cxn ang="0">
                    <a:pos x="58" y="30"/>
                  </a:cxn>
                  <a:cxn ang="0">
                    <a:pos x="58" y="24"/>
                  </a:cxn>
                  <a:cxn ang="0">
                    <a:pos x="56" y="18"/>
                  </a:cxn>
                  <a:cxn ang="0">
                    <a:pos x="54" y="14"/>
                  </a:cxn>
                  <a:cxn ang="0">
                    <a:pos x="50" y="9"/>
                  </a:cxn>
                  <a:cxn ang="0">
                    <a:pos x="46" y="6"/>
                  </a:cxn>
                  <a:cxn ang="0">
                    <a:pos x="40" y="2"/>
                  </a:cxn>
                  <a:cxn ang="0">
                    <a:pos x="34" y="1"/>
                  </a:cxn>
                  <a:cxn ang="0">
                    <a:pos x="28" y="0"/>
                  </a:cxn>
                  <a:cxn ang="0">
                    <a:pos x="17" y="2"/>
                  </a:cxn>
                  <a:cxn ang="0">
                    <a:pos x="8" y="9"/>
                  </a:cxn>
                  <a:cxn ang="0">
                    <a:pos x="2" y="18"/>
                  </a:cxn>
                  <a:cxn ang="0">
                    <a:pos x="0" y="30"/>
                  </a:cxn>
                  <a:cxn ang="0">
                    <a:pos x="0" y="36"/>
                  </a:cxn>
                  <a:cxn ang="0">
                    <a:pos x="2" y="42"/>
                  </a:cxn>
                  <a:cxn ang="0">
                    <a:pos x="4" y="46"/>
                  </a:cxn>
                  <a:cxn ang="0">
                    <a:pos x="8" y="51"/>
                  </a:cxn>
                  <a:cxn ang="0">
                    <a:pos x="12" y="54"/>
                  </a:cxn>
                  <a:cxn ang="0">
                    <a:pos x="18" y="58"/>
                  </a:cxn>
                  <a:cxn ang="0">
                    <a:pos x="23" y="59"/>
                  </a:cxn>
                  <a:cxn ang="0">
                    <a:pos x="28" y="60"/>
                  </a:cxn>
                  <a:cxn ang="0">
                    <a:pos x="34" y="59"/>
                  </a:cxn>
                  <a:cxn ang="0">
                    <a:pos x="40" y="58"/>
                  </a:cxn>
                  <a:cxn ang="0">
                    <a:pos x="46" y="54"/>
                  </a:cxn>
                  <a:cxn ang="0">
                    <a:pos x="50" y="51"/>
                  </a:cxn>
                  <a:cxn ang="0">
                    <a:pos x="54" y="46"/>
                  </a:cxn>
                  <a:cxn ang="0">
                    <a:pos x="56" y="42"/>
                  </a:cxn>
                  <a:cxn ang="0">
                    <a:pos x="58" y="36"/>
                  </a:cxn>
                  <a:cxn ang="0">
                    <a:pos x="58" y="30"/>
                  </a:cxn>
                </a:cxnLst>
                <a:rect l="0" t="0" r="r" b="b"/>
                <a:pathLst>
                  <a:path w="58" h="60">
                    <a:moveTo>
                      <a:pt x="58" y="30"/>
                    </a:moveTo>
                    <a:lnTo>
                      <a:pt x="58" y="24"/>
                    </a:lnTo>
                    <a:lnTo>
                      <a:pt x="56" y="18"/>
                    </a:lnTo>
                    <a:lnTo>
                      <a:pt x="54" y="14"/>
                    </a:lnTo>
                    <a:lnTo>
                      <a:pt x="50" y="9"/>
                    </a:lnTo>
                    <a:lnTo>
                      <a:pt x="46" y="6"/>
                    </a:lnTo>
                    <a:lnTo>
                      <a:pt x="40" y="2"/>
                    </a:lnTo>
                    <a:lnTo>
                      <a:pt x="34" y="1"/>
                    </a:lnTo>
                    <a:lnTo>
                      <a:pt x="28" y="0"/>
                    </a:lnTo>
                    <a:lnTo>
                      <a:pt x="17" y="2"/>
                    </a:lnTo>
                    <a:lnTo>
                      <a:pt x="8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2" y="42"/>
                    </a:lnTo>
                    <a:lnTo>
                      <a:pt x="4" y="46"/>
                    </a:lnTo>
                    <a:lnTo>
                      <a:pt x="8" y="51"/>
                    </a:lnTo>
                    <a:lnTo>
                      <a:pt x="12" y="54"/>
                    </a:lnTo>
                    <a:lnTo>
                      <a:pt x="18" y="58"/>
                    </a:lnTo>
                    <a:lnTo>
                      <a:pt x="23" y="59"/>
                    </a:lnTo>
                    <a:lnTo>
                      <a:pt x="28" y="60"/>
                    </a:lnTo>
                    <a:lnTo>
                      <a:pt x="34" y="59"/>
                    </a:lnTo>
                    <a:lnTo>
                      <a:pt x="40" y="58"/>
                    </a:lnTo>
                    <a:lnTo>
                      <a:pt x="46" y="54"/>
                    </a:lnTo>
                    <a:lnTo>
                      <a:pt x="50" y="51"/>
                    </a:lnTo>
                    <a:lnTo>
                      <a:pt x="54" y="46"/>
                    </a:lnTo>
                    <a:lnTo>
                      <a:pt x="56" y="42"/>
                    </a:lnTo>
                    <a:lnTo>
                      <a:pt x="58" y="36"/>
                    </a:lnTo>
                    <a:lnTo>
                      <a:pt x="58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0" name="Freeform 100"/>
              <p:cNvSpPr>
                <a:spLocks/>
              </p:cNvSpPr>
              <p:nvPr/>
            </p:nvSpPr>
            <p:spPr bwMode="auto">
              <a:xfrm>
                <a:off x="3147" y="2838"/>
                <a:ext cx="14" cy="15"/>
              </a:xfrm>
              <a:custGeom>
                <a:avLst/>
                <a:gdLst/>
                <a:ahLst/>
                <a:cxnLst>
                  <a:cxn ang="0">
                    <a:pos x="13" y="30"/>
                  </a:cxn>
                  <a:cxn ang="0">
                    <a:pos x="11" y="30"/>
                  </a:cxn>
                  <a:cxn ang="0">
                    <a:pos x="9" y="29"/>
                  </a:cxn>
                  <a:cxn ang="0">
                    <a:pos x="5" y="28"/>
                  </a:cxn>
                  <a:cxn ang="0">
                    <a:pos x="3" y="25"/>
                  </a:cxn>
                  <a:cxn ang="0">
                    <a:pos x="2" y="23"/>
                  </a:cxn>
                  <a:cxn ang="0">
                    <a:pos x="1" y="21"/>
                  </a:cxn>
                  <a:cxn ang="0">
                    <a:pos x="0" y="18"/>
                  </a:cxn>
                  <a:cxn ang="0">
                    <a:pos x="0" y="15"/>
                  </a:cxn>
                  <a:cxn ang="0">
                    <a:pos x="0" y="13"/>
                  </a:cxn>
                  <a:cxn ang="0">
                    <a:pos x="1" y="9"/>
                  </a:cxn>
                  <a:cxn ang="0">
                    <a:pos x="2" y="7"/>
                  </a:cxn>
                  <a:cxn ang="0">
                    <a:pos x="3" y="5"/>
                  </a:cxn>
                  <a:cxn ang="0">
                    <a:pos x="5" y="3"/>
                  </a:cxn>
                  <a:cxn ang="0">
                    <a:pos x="9" y="1"/>
                  </a:cxn>
                  <a:cxn ang="0">
                    <a:pos x="11" y="0"/>
                  </a:cxn>
                  <a:cxn ang="0">
                    <a:pos x="13" y="0"/>
                  </a:cxn>
                  <a:cxn ang="0">
                    <a:pos x="17" y="0"/>
                  </a:cxn>
                  <a:cxn ang="0">
                    <a:pos x="19" y="1"/>
                  </a:cxn>
                  <a:cxn ang="0">
                    <a:pos x="23" y="3"/>
                  </a:cxn>
                  <a:cxn ang="0">
                    <a:pos x="25" y="5"/>
                  </a:cxn>
                  <a:cxn ang="0">
                    <a:pos x="26" y="7"/>
                  </a:cxn>
                  <a:cxn ang="0">
                    <a:pos x="27" y="9"/>
                  </a:cxn>
                  <a:cxn ang="0">
                    <a:pos x="28" y="13"/>
                  </a:cxn>
                  <a:cxn ang="0">
                    <a:pos x="28" y="15"/>
                  </a:cxn>
                  <a:cxn ang="0">
                    <a:pos x="27" y="21"/>
                  </a:cxn>
                  <a:cxn ang="0">
                    <a:pos x="25" y="25"/>
                  </a:cxn>
                  <a:cxn ang="0">
                    <a:pos x="19" y="29"/>
                  </a:cxn>
                  <a:cxn ang="0">
                    <a:pos x="13" y="30"/>
                  </a:cxn>
                </a:cxnLst>
                <a:rect l="0" t="0" r="r" b="b"/>
                <a:pathLst>
                  <a:path w="28" h="30">
                    <a:moveTo>
                      <a:pt x="13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5" y="28"/>
                    </a:lnTo>
                    <a:lnTo>
                      <a:pt x="3" y="25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3" y="5"/>
                    </a:lnTo>
                    <a:lnTo>
                      <a:pt x="5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3" y="0"/>
                    </a:lnTo>
                    <a:lnTo>
                      <a:pt x="17" y="0"/>
                    </a:lnTo>
                    <a:lnTo>
                      <a:pt x="19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7" y="9"/>
                    </a:lnTo>
                    <a:lnTo>
                      <a:pt x="28" y="13"/>
                    </a:lnTo>
                    <a:lnTo>
                      <a:pt x="28" y="15"/>
                    </a:lnTo>
                    <a:lnTo>
                      <a:pt x="27" y="21"/>
                    </a:lnTo>
                    <a:lnTo>
                      <a:pt x="25" y="25"/>
                    </a:lnTo>
                    <a:lnTo>
                      <a:pt x="19" y="29"/>
                    </a:lnTo>
                    <a:lnTo>
                      <a:pt x="13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1" name="Freeform 101"/>
              <p:cNvSpPr>
                <a:spLocks/>
              </p:cNvSpPr>
              <p:nvPr/>
            </p:nvSpPr>
            <p:spPr bwMode="auto">
              <a:xfrm>
                <a:off x="3001" y="2926"/>
                <a:ext cx="29" cy="30"/>
              </a:xfrm>
              <a:custGeom>
                <a:avLst/>
                <a:gdLst/>
                <a:ahLst/>
                <a:cxnLst>
                  <a:cxn ang="0">
                    <a:pos x="60" y="30"/>
                  </a:cxn>
                  <a:cxn ang="0">
                    <a:pos x="59" y="24"/>
                  </a:cxn>
                  <a:cxn ang="0">
                    <a:pos x="58" y="19"/>
                  </a:cxn>
                  <a:cxn ang="0">
                    <a:pos x="54" y="13"/>
                  </a:cxn>
                  <a:cxn ang="0">
                    <a:pos x="51" y="8"/>
                  </a:cxn>
                  <a:cxn ang="0">
                    <a:pos x="46" y="5"/>
                  </a:cxn>
                  <a:cxn ang="0">
                    <a:pos x="42" y="3"/>
                  </a:cxn>
                  <a:cxn ang="0">
                    <a:pos x="36" y="1"/>
                  </a:cxn>
                  <a:cxn ang="0">
                    <a:pos x="30" y="0"/>
                  </a:cxn>
                  <a:cxn ang="0">
                    <a:pos x="18" y="3"/>
                  </a:cxn>
                  <a:cxn ang="0">
                    <a:pos x="8" y="8"/>
                  </a:cxn>
                  <a:cxn ang="0">
                    <a:pos x="2" y="19"/>
                  </a:cxn>
                  <a:cxn ang="0">
                    <a:pos x="0" y="30"/>
                  </a:cxn>
                  <a:cxn ang="0">
                    <a:pos x="1" y="36"/>
                  </a:cxn>
                  <a:cxn ang="0">
                    <a:pos x="2" y="42"/>
                  </a:cxn>
                  <a:cxn ang="0">
                    <a:pos x="5" y="46"/>
                  </a:cxn>
                  <a:cxn ang="0">
                    <a:pos x="8" y="51"/>
                  </a:cxn>
                  <a:cxn ang="0">
                    <a:pos x="13" y="54"/>
                  </a:cxn>
                  <a:cxn ang="0">
                    <a:pos x="18" y="58"/>
                  </a:cxn>
                  <a:cxn ang="0">
                    <a:pos x="24" y="59"/>
                  </a:cxn>
                  <a:cxn ang="0">
                    <a:pos x="30" y="60"/>
                  </a:cxn>
                  <a:cxn ang="0">
                    <a:pos x="36" y="59"/>
                  </a:cxn>
                  <a:cxn ang="0">
                    <a:pos x="42" y="58"/>
                  </a:cxn>
                  <a:cxn ang="0">
                    <a:pos x="46" y="54"/>
                  </a:cxn>
                  <a:cxn ang="0">
                    <a:pos x="51" y="51"/>
                  </a:cxn>
                  <a:cxn ang="0">
                    <a:pos x="54" y="46"/>
                  </a:cxn>
                  <a:cxn ang="0">
                    <a:pos x="58" y="42"/>
                  </a:cxn>
                  <a:cxn ang="0">
                    <a:pos x="59" y="36"/>
                  </a:cxn>
                  <a:cxn ang="0">
                    <a:pos x="60" y="30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9"/>
                    </a:lnTo>
                    <a:lnTo>
                      <a:pt x="54" y="13"/>
                    </a:lnTo>
                    <a:lnTo>
                      <a:pt x="51" y="8"/>
                    </a:lnTo>
                    <a:lnTo>
                      <a:pt x="46" y="5"/>
                    </a:lnTo>
                    <a:lnTo>
                      <a:pt x="42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8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6"/>
                    </a:lnTo>
                    <a:lnTo>
                      <a:pt x="8" y="51"/>
                    </a:lnTo>
                    <a:lnTo>
                      <a:pt x="13" y="54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2" name="Freeform 102"/>
              <p:cNvSpPr>
                <a:spLocks/>
              </p:cNvSpPr>
              <p:nvPr/>
            </p:nvSpPr>
            <p:spPr bwMode="auto">
              <a:xfrm>
                <a:off x="3008" y="2934"/>
                <a:ext cx="15" cy="15"/>
              </a:xfrm>
              <a:custGeom>
                <a:avLst/>
                <a:gdLst/>
                <a:ahLst/>
                <a:cxnLst>
                  <a:cxn ang="0">
                    <a:pos x="15" y="30"/>
                  </a:cxn>
                  <a:cxn ang="0">
                    <a:pos x="12" y="30"/>
                  </a:cxn>
                  <a:cxn ang="0">
                    <a:pos x="9" y="29"/>
                  </a:cxn>
                  <a:cxn ang="0">
                    <a:pos x="7" y="27"/>
                  </a:cxn>
                  <a:cxn ang="0">
                    <a:pos x="5" y="26"/>
                  </a:cxn>
                  <a:cxn ang="0">
                    <a:pos x="2" y="23"/>
                  </a:cxn>
                  <a:cxn ang="0">
                    <a:pos x="1" y="20"/>
                  </a:cxn>
                  <a:cxn ang="0">
                    <a:pos x="0" y="18"/>
                  </a:cxn>
                  <a:cxn ang="0">
                    <a:pos x="0" y="15"/>
                  </a:cxn>
                  <a:cxn ang="0">
                    <a:pos x="0" y="12"/>
                  </a:cxn>
                  <a:cxn ang="0">
                    <a:pos x="1" y="9"/>
                  </a:cxn>
                  <a:cxn ang="0">
                    <a:pos x="2" y="7"/>
                  </a:cxn>
                  <a:cxn ang="0">
                    <a:pos x="5" y="5"/>
                  </a:cxn>
                  <a:cxn ang="0">
                    <a:pos x="7" y="3"/>
                  </a:cxn>
                  <a:cxn ang="0">
                    <a:pos x="9" y="1"/>
                  </a:cxn>
                  <a:cxn ang="0">
                    <a:pos x="12" y="0"/>
                  </a:cxn>
                  <a:cxn ang="0">
                    <a:pos x="15" y="0"/>
                  </a:cxn>
                  <a:cxn ang="0">
                    <a:pos x="17" y="0"/>
                  </a:cxn>
                  <a:cxn ang="0">
                    <a:pos x="21" y="1"/>
                  </a:cxn>
                  <a:cxn ang="0">
                    <a:pos x="23" y="3"/>
                  </a:cxn>
                  <a:cxn ang="0">
                    <a:pos x="25" y="5"/>
                  </a:cxn>
                  <a:cxn ang="0">
                    <a:pos x="27" y="7"/>
                  </a:cxn>
                  <a:cxn ang="0">
                    <a:pos x="29" y="9"/>
                  </a:cxn>
                  <a:cxn ang="0">
                    <a:pos x="30" y="12"/>
                  </a:cxn>
                  <a:cxn ang="0">
                    <a:pos x="30" y="15"/>
                  </a:cxn>
                  <a:cxn ang="0">
                    <a:pos x="29" y="21"/>
                  </a:cxn>
                  <a:cxn ang="0">
                    <a:pos x="25" y="26"/>
                  </a:cxn>
                  <a:cxn ang="0">
                    <a:pos x="21" y="29"/>
                  </a:cxn>
                  <a:cxn ang="0">
                    <a:pos x="15" y="30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3" name="Freeform 103"/>
              <p:cNvSpPr>
                <a:spLocks/>
              </p:cNvSpPr>
              <p:nvPr/>
            </p:nvSpPr>
            <p:spPr bwMode="auto">
              <a:xfrm>
                <a:off x="2878" y="2958"/>
                <a:ext cx="30" cy="30"/>
              </a:xfrm>
              <a:custGeom>
                <a:avLst/>
                <a:gdLst/>
                <a:ahLst/>
                <a:cxnLst>
                  <a:cxn ang="0">
                    <a:pos x="60" y="30"/>
                  </a:cxn>
                  <a:cxn ang="0">
                    <a:pos x="58" y="24"/>
                  </a:cxn>
                  <a:cxn ang="0">
                    <a:pos x="57" y="18"/>
                  </a:cxn>
                  <a:cxn ang="0">
                    <a:pos x="54" y="13"/>
                  </a:cxn>
                  <a:cxn ang="0">
                    <a:pos x="50" y="9"/>
                  </a:cxn>
                  <a:cxn ang="0">
                    <a:pos x="46" y="5"/>
                  </a:cxn>
                  <a:cxn ang="0">
                    <a:pos x="41" y="2"/>
                  </a:cxn>
                  <a:cxn ang="0">
                    <a:pos x="35" y="1"/>
                  </a:cxn>
                  <a:cxn ang="0">
                    <a:pos x="30" y="0"/>
                  </a:cxn>
                  <a:cxn ang="0">
                    <a:pos x="18" y="2"/>
                  </a:cxn>
                  <a:cxn ang="0">
                    <a:pos x="9" y="9"/>
                  </a:cxn>
                  <a:cxn ang="0">
                    <a:pos x="2" y="18"/>
                  </a:cxn>
                  <a:cxn ang="0">
                    <a:pos x="0" y="30"/>
                  </a:cxn>
                  <a:cxn ang="0">
                    <a:pos x="1" y="35"/>
                  </a:cxn>
                  <a:cxn ang="0">
                    <a:pos x="2" y="41"/>
                  </a:cxn>
                  <a:cxn ang="0">
                    <a:pos x="4" y="47"/>
                  </a:cxn>
                  <a:cxn ang="0">
                    <a:pos x="8" y="51"/>
                  </a:cxn>
                  <a:cxn ang="0">
                    <a:pos x="12" y="55"/>
                  </a:cxn>
                  <a:cxn ang="0">
                    <a:pos x="18" y="57"/>
                  </a:cxn>
                  <a:cxn ang="0">
                    <a:pos x="24" y="59"/>
                  </a:cxn>
                  <a:cxn ang="0">
                    <a:pos x="30" y="59"/>
                  </a:cxn>
                  <a:cxn ang="0">
                    <a:pos x="35" y="59"/>
                  </a:cxn>
                  <a:cxn ang="0">
                    <a:pos x="41" y="57"/>
                  </a:cxn>
                  <a:cxn ang="0">
                    <a:pos x="46" y="55"/>
                  </a:cxn>
                  <a:cxn ang="0">
                    <a:pos x="50" y="51"/>
                  </a:cxn>
                  <a:cxn ang="0">
                    <a:pos x="54" y="47"/>
                  </a:cxn>
                  <a:cxn ang="0">
                    <a:pos x="57" y="41"/>
                  </a:cxn>
                  <a:cxn ang="0">
                    <a:pos x="58" y="35"/>
                  </a:cxn>
                  <a:cxn ang="0">
                    <a:pos x="60" y="30"/>
                  </a:cxn>
                </a:cxnLst>
                <a:rect l="0" t="0" r="r" b="b"/>
                <a:pathLst>
                  <a:path w="60" h="59">
                    <a:moveTo>
                      <a:pt x="60" y="30"/>
                    </a:moveTo>
                    <a:lnTo>
                      <a:pt x="58" y="24"/>
                    </a:lnTo>
                    <a:lnTo>
                      <a:pt x="57" y="18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2"/>
                    </a:lnTo>
                    <a:lnTo>
                      <a:pt x="35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4" y="47"/>
                    </a:lnTo>
                    <a:lnTo>
                      <a:pt x="8" y="51"/>
                    </a:lnTo>
                    <a:lnTo>
                      <a:pt x="12" y="55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41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8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4" name="Freeform 104"/>
              <p:cNvSpPr>
                <a:spLocks/>
              </p:cNvSpPr>
              <p:nvPr/>
            </p:nvSpPr>
            <p:spPr bwMode="auto">
              <a:xfrm>
                <a:off x="2885" y="2965"/>
                <a:ext cx="15" cy="15"/>
              </a:xfrm>
              <a:custGeom>
                <a:avLst/>
                <a:gdLst/>
                <a:ahLst/>
                <a:cxnLst>
                  <a:cxn ang="0">
                    <a:pos x="15" y="30"/>
                  </a:cxn>
                  <a:cxn ang="0">
                    <a:pos x="11" y="30"/>
                  </a:cxn>
                  <a:cxn ang="0">
                    <a:pos x="9" y="28"/>
                  </a:cxn>
                  <a:cxn ang="0">
                    <a:pos x="7" y="27"/>
                  </a:cxn>
                  <a:cxn ang="0">
                    <a:pos x="4" y="25"/>
                  </a:cxn>
                  <a:cxn ang="0">
                    <a:pos x="2" y="23"/>
                  </a:cxn>
                  <a:cxn ang="0">
                    <a:pos x="1" y="20"/>
                  </a:cxn>
                  <a:cxn ang="0">
                    <a:pos x="0" y="18"/>
                  </a:cxn>
                  <a:cxn ang="0">
                    <a:pos x="0" y="15"/>
                  </a:cxn>
                  <a:cxn ang="0">
                    <a:pos x="0" y="12"/>
                  </a:cxn>
                  <a:cxn ang="0">
                    <a:pos x="1" y="9"/>
                  </a:cxn>
                  <a:cxn ang="0">
                    <a:pos x="2" y="6"/>
                  </a:cxn>
                  <a:cxn ang="0">
                    <a:pos x="4" y="4"/>
                  </a:cxn>
                  <a:cxn ang="0">
                    <a:pos x="7" y="3"/>
                  </a:cxn>
                  <a:cxn ang="0">
                    <a:pos x="9" y="1"/>
                  </a:cxn>
                  <a:cxn ang="0">
                    <a:pos x="11" y="0"/>
                  </a:cxn>
                  <a:cxn ang="0">
                    <a:pos x="15" y="0"/>
                  </a:cxn>
                  <a:cxn ang="0">
                    <a:pos x="17" y="0"/>
                  </a:cxn>
                  <a:cxn ang="0">
                    <a:pos x="20" y="1"/>
                  </a:cxn>
                  <a:cxn ang="0">
                    <a:pos x="23" y="3"/>
                  </a:cxn>
                  <a:cxn ang="0">
                    <a:pos x="25" y="4"/>
                  </a:cxn>
                  <a:cxn ang="0">
                    <a:pos x="26" y="6"/>
                  </a:cxn>
                  <a:cxn ang="0">
                    <a:pos x="28" y="9"/>
                  </a:cxn>
                  <a:cxn ang="0">
                    <a:pos x="30" y="12"/>
                  </a:cxn>
                  <a:cxn ang="0">
                    <a:pos x="30" y="15"/>
                  </a:cxn>
                  <a:cxn ang="0">
                    <a:pos x="28" y="20"/>
                  </a:cxn>
                  <a:cxn ang="0">
                    <a:pos x="25" y="25"/>
                  </a:cxn>
                  <a:cxn ang="0">
                    <a:pos x="20" y="28"/>
                  </a:cxn>
                  <a:cxn ang="0">
                    <a:pos x="15" y="30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8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8" y="20"/>
                    </a:lnTo>
                    <a:lnTo>
                      <a:pt x="25" y="25"/>
                    </a:lnTo>
                    <a:lnTo>
                      <a:pt x="20" y="28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5" name="Freeform 105"/>
              <p:cNvSpPr>
                <a:spLocks/>
              </p:cNvSpPr>
              <p:nvPr/>
            </p:nvSpPr>
            <p:spPr bwMode="auto">
              <a:xfrm>
                <a:off x="2806" y="2879"/>
                <a:ext cx="30" cy="29"/>
              </a:xfrm>
              <a:custGeom>
                <a:avLst/>
                <a:gdLst/>
                <a:ahLst/>
                <a:cxnLst>
                  <a:cxn ang="0">
                    <a:pos x="60" y="27"/>
                  </a:cxn>
                  <a:cxn ang="0">
                    <a:pos x="59" y="23"/>
                  </a:cxn>
                  <a:cxn ang="0">
                    <a:pos x="57" y="17"/>
                  </a:cxn>
                  <a:cxn ang="0">
                    <a:pos x="54" y="12"/>
                  </a:cxn>
                  <a:cxn ang="0">
                    <a:pos x="50" y="8"/>
                  </a:cxn>
                  <a:cxn ang="0">
                    <a:pos x="46" y="4"/>
                  </a:cxn>
                  <a:cxn ang="0">
                    <a:pos x="41" y="2"/>
                  </a:cxn>
                  <a:cxn ang="0">
                    <a:pos x="35" y="0"/>
                  </a:cxn>
                  <a:cxn ang="0">
                    <a:pos x="30" y="0"/>
                  </a:cxn>
                  <a:cxn ang="0">
                    <a:pos x="18" y="2"/>
                  </a:cxn>
                  <a:cxn ang="0">
                    <a:pos x="9" y="8"/>
                  </a:cxn>
                  <a:cxn ang="0">
                    <a:pos x="2" y="17"/>
                  </a:cxn>
                  <a:cxn ang="0">
                    <a:pos x="0" y="27"/>
                  </a:cxn>
                  <a:cxn ang="0">
                    <a:pos x="1" y="33"/>
                  </a:cxn>
                  <a:cxn ang="0">
                    <a:pos x="2" y="39"/>
                  </a:cxn>
                  <a:cxn ang="0">
                    <a:pos x="4" y="45"/>
                  </a:cxn>
                  <a:cxn ang="0">
                    <a:pos x="8" y="49"/>
                  </a:cxn>
                  <a:cxn ang="0">
                    <a:pos x="12" y="53"/>
                  </a:cxn>
                  <a:cxn ang="0">
                    <a:pos x="18" y="55"/>
                  </a:cxn>
                  <a:cxn ang="0">
                    <a:pos x="24" y="57"/>
                  </a:cxn>
                  <a:cxn ang="0">
                    <a:pos x="30" y="57"/>
                  </a:cxn>
                  <a:cxn ang="0">
                    <a:pos x="35" y="57"/>
                  </a:cxn>
                  <a:cxn ang="0">
                    <a:pos x="41" y="55"/>
                  </a:cxn>
                  <a:cxn ang="0">
                    <a:pos x="46" y="53"/>
                  </a:cxn>
                  <a:cxn ang="0">
                    <a:pos x="50" y="49"/>
                  </a:cxn>
                  <a:cxn ang="0">
                    <a:pos x="54" y="45"/>
                  </a:cxn>
                  <a:cxn ang="0">
                    <a:pos x="57" y="39"/>
                  </a:cxn>
                  <a:cxn ang="0">
                    <a:pos x="59" y="33"/>
                  </a:cxn>
                  <a:cxn ang="0">
                    <a:pos x="60" y="27"/>
                  </a:cxn>
                </a:cxnLst>
                <a:rect l="0" t="0" r="r" b="b"/>
                <a:pathLst>
                  <a:path w="60" h="57">
                    <a:moveTo>
                      <a:pt x="60" y="27"/>
                    </a:moveTo>
                    <a:lnTo>
                      <a:pt x="59" y="23"/>
                    </a:lnTo>
                    <a:lnTo>
                      <a:pt x="57" y="17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7"/>
                    </a:lnTo>
                    <a:lnTo>
                      <a:pt x="0" y="27"/>
                    </a:lnTo>
                    <a:lnTo>
                      <a:pt x="1" y="33"/>
                    </a:lnTo>
                    <a:lnTo>
                      <a:pt x="2" y="39"/>
                    </a:lnTo>
                    <a:lnTo>
                      <a:pt x="4" y="45"/>
                    </a:lnTo>
                    <a:lnTo>
                      <a:pt x="8" y="49"/>
                    </a:lnTo>
                    <a:lnTo>
                      <a:pt x="12" y="53"/>
                    </a:lnTo>
                    <a:lnTo>
                      <a:pt x="18" y="55"/>
                    </a:lnTo>
                    <a:lnTo>
                      <a:pt x="24" y="57"/>
                    </a:lnTo>
                    <a:lnTo>
                      <a:pt x="30" y="57"/>
                    </a:lnTo>
                    <a:lnTo>
                      <a:pt x="35" y="57"/>
                    </a:lnTo>
                    <a:lnTo>
                      <a:pt x="41" y="55"/>
                    </a:lnTo>
                    <a:lnTo>
                      <a:pt x="46" y="53"/>
                    </a:lnTo>
                    <a:lnTo>
                      <a:pt x="50" y="49"/>
                    </a:lnTo>
                    <a:lnTo>
                      <a:pt x="54" y="45"/>
                    </a:lnTo>
                    <a:lnTo>
                      <a:pt x="57" y="39"/>
                    </a:lnTo>
                    <a:lnTo>
                      <a:pt x="59" y="33"/>
                    </a:lnTo>
                    <a:lnTo>
                      <a:pt x="60" y="27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6" name="Freeform 106"/>
              <p:cNvSpPr>
                <a:spLocks/>
              </p:cNvSpPr>
              <p:nvPr/>
            </p:nvSpPr>
            <p:spPr bwMode="auto">
              <a:xfrm>
                <a:off x="2813" y="2886"/>
                <a:ext cx="15" cy="14"/>
              </a:xfrm>
              <a:custGeom>
                <a:avLst/>
                <a:gdLst/>
                <a:ahLst/>
                <a:cxnLst>
                  <a:cxn ang="0">
                    <a:pos x="15" y="27"/>
                  </a:cxn>
                  <a:cxn ang="0">
                    <a:pos x="11" y="27"/>
                  </a:cxn>
                  <a:cxn ang="0">
                    <a:pos x="9" y="26"/>
                  </a:cxn>
                  <a:cxn ang="0">
                    <a:pos x="7" y="25"/>
                  </a:cxn>
                  <a:cxn ang="0">
                    <a:pos x="4" y="23"/>
                  </a:cxn>
                  <a:cxn ang="0">
                    <a:pos x="2" y="21"/>
                  </a:cxn>
                  <a:cxn ang="0">
                    <a:pos x="1" y="18"/>
                  </a:cxn>
                  <a:cxn ang="0">
                    <a:pos x="0" y="16"/>
                  </a:cxn>
                  <a:cxn ang="0">
                    <a:pos x="0" y="12"/>
                  </a:cxn>
                  <a:cxn ang="0">
                    <a:pos x="0" y="10"/>
                  </a:cxn>
                  <a:cxn ang="0">
                    <a:pos x="1" y="7"/>
                  </a:cxn>
                  <a:cxn ang="0">
                    <a:pos x="2" y="4"/>
                  </a:cxn>
                  <a:cxn ang="0">
                    <a:pos x="4" y="2"/>
                  </a:cxn>
                  <a:cxn ang="0">
                    <a:pos x="7" y="1"/>
                  </a:cxn>
                  <a:cxn ang="0">
                    <a:pos x="9" y="0"/>
                  </a:cxn>
                  <a:cxn ang="0">
                    <a:pos x="11" y="0"/>
                  </a:cxn>
                  <a:cxn ang="0">
                    <a:pos x="15" y="0"/>
                  </a:cxn>
                  <a:cxn ang="0">
                    <a:pos x="17" y="0"/>
                  </a:cxn>
                  <a:cxn ang="0">
                    <a:pos x="20" y="0"/>
                  </a:cxn>
                  <a:cxn ang="0">
                    <a:pos x="23" y="1"/>
                  </a:cxn>
                  <a:cxn ang="0">
                    <a:pos x="25" y="2"/>
                  </a:cxn>
                  <a:cxn ang="0">
                    <a:pos x="26" y="4"/>
                  </a:cxn>
                  <a:cxn ang="0">
                    <a:pos x="29" y="7"/>
                  </a:cxn>
                  <a:cxn ang="0">
                    <a:pos x="30" y="10"/>
                  </a:cxn>
                  <a:cxn ang="0">
                    <a:pos x="30" y="12"/>
                  </a:cxn>
                  <a:cxn ang="0">
                    <a:pos x="29" y="18"/>
                  </a:cxn>
                  <a:cxn ang="0">
                    <a:pos x="25" y="23"/>
                  </a:cxn>
                  <a:cxn ang="0">
                    <a:pos x="20" y="26"/>
                  </a:cxn>
                  <a:cxn ang="0">
                    <a:pos x="15" y="27"/>
                  </a:cxn>
                </a:cxnLst>
                <a:rect l="0" t="0" r="r" b="b"/>
                <a:pathLst>
                  <a:path w="30" h="27">
                    <a:moveTo>
                      <a:pt x="15" y="27"/>
                    </a:moveTo>
                    <a:lnTo>
                      <a:pt x="11" y="27"/>
                    </a:lnTo>
                    <a:lnTo>
                      <a:pt x="9" y="26"/>
                    </a:lnTo>
                    <a:lnTo>
                      <a:pt x="7" y="25"/>
                    </a:lnTo>
                    <a:lnTo>
                      <a:pt x="4" y="23"/>
                    </a:lnTo>
                    <a:lnTo>
                      <a:pt x="2" y="21"/>
                    </a:lnTo>
                    <a:lnTo>
                      <a:pt x="1" y="18"/>
                    </a:lnTo>
                    <a:lnTo>
                      <a:pt x="0" y="16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1" y="7"/>
                    </a:lnTo>
                    <a:lnTo>
                      <a:pt x="2" y="4"/>
                    </a:lnTo>
                    <a:lnTo>
                      <a:pt x="4" y="2"/>
                    </a:lnTo>
                    <a:lnTo>
                      <a:pt x="7" y="1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0"/>
                    </a:lnTo>
                    <a:lnTo>
                      <a:pt x="23" y="1"/>
                    </a:lnTo>
                    <a:lnTo>
                      <a:pt x="25" y="2"/>
                    </a:lnTo>
                    <a:lnTo>
                      <a:pt x="26" y="4"/>
                    </a:lnTo>
                    <a:lnTo>
                      <a:pt x="29" y="7"/>
                    </a:lnTo>
                    <a:lnTo>
                      <a:pt x="30" y="10"/>
                    </a:lnTo>
                    <a:lnTo>
                      <a:pt x="30" y="12"/>
                    </a:lnTo>
                    <a:lnTo>
                      <a:pt x="29" y="18"/>
                    </a:lnTo>
                    <a:lnTo>
                      <a:pt x="25" y="23"/>
                    </a:lnTo>
                    <a:lnTo>
                      <a:pt x="20" y="26"/>
                    </a:lnTo>
                    <a:lnTo>
                      <a:pt x="15" y="27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7" name="Freeform 107"/>
              <p:cNvSpPr>
                <a:spLocks/>
              </p:cNvSpPr>
              <p:nvPr/>
            </p:nvSpPr>
            <p:spPr bwMode="auto">
              <a:xfrm>
                <a:off x="2920" y="3070"/>
                <a:ext cx="30" cy="30"/>
              </a:xfrm>
              <a:custGeom>
                <a:avLst/>
                <a:gdLst/>
                <a:ahLst/>
                <a:cxnLst>
                  <a:cxn ang="0">
                    <a:pos x="60" y="30"/>
                  </a:cxn>
                  <a:cxn ang="0">
                    <a:pos x="59" y="24"/>
                  </a:cxn>
                  <a:cxn ang="0">
                    <a:pos x="58" y="19"/>
                  </a:cxn>
                  <a:cxn ang="0">
                    <a:pos x="54" y="13"/>
                  </a:cxn>
                  <a:cxn ang="0">
                    <a:pos x="51" y="8"/>
                  </a:cxn>
                  <a:cxn ang="0">
                    <a:pos x="46" y="5"/>
                  </a:cxn>
                  <a:cxn ang="0">
                    <a:pos x="41" y="3"/>
                  </a:cxn>
                  <a:cxn ang="0">
                    <a:pos x="36" y="1"/>
                  </a:cxn>
                  <a:cxn ang="0">
                    <a:pos x="30" y="0"/>
                  </a:cxn>
                  <a:cxn ang="0">
                    <a:pos x="18" y="3"/>
                  </a:cxn>
                  <a:cxn ang="0">
                    <a:pos x="9" y="8"/>
                  </a:cxn>
                  <a:cxn ang="0">
                    <a:pos x="2" y="19"/>
                  </a:cxn>
                  <a:cxn ang="0">
                    <a:pos x="0" y="30"/>
                  </a:cxn>
                  <a:cxn ang="0">
                    <a:pos x="1" y="36"/>
                  </a:cxn>
                  <a:cxn ang="0">
                    <a:pos x="2" y="42"/>
                  </a:cxn>
                  <a:cxn ang="0">
                    <a:pos x="6" y="46"/>
                  </a:cxn>
                  <a:cxn ang="0">
                    <a:pos x="9" y="51"/>
                  </a:cxn>
                  <a:cxn ang="0">
                    <a:pos x="14" y="54"/>
                  </a:cxn>
                  <a:cxn ang="0">
                    <a:pos x="18" y="58"/>
                  </a:cxn>
                  <a:cxn ang="0">
                    <a:pos x="24" y="59"/>
                  </a:cxn>
                  <a:cxn ang="0">
                    <a:pos x="30" y="60"/>
                  </a:cxn>
                  <a:cxn ang="0">
                    <a:pos x="36" y="59"/>
                  </a:cxn>
                  <a:cxn ang="0">
                    <a:pos x="41" y="58"/>
                  </a:cxn>
                  <a:cxn ang="0">
                    <a:pos x="46" y="54"/>
                  </a:cxn>
                  <a:cxn ang="0">
                    <a:pos x="51" y="51"/>
                  </a:cxn>
                  <a:cxn ang="0">
                    <a:pos x="54" y="46"/>
                  </a:cxn>
                  <a:cxn ang="0">
                    <a:pos x="58" y="42"/>
                  </a:cxn>
                  <a:cxn ang="0">
                    <a:pos x="59" y="36"/>
                  </a:cxn>
                  <a:cxn ang="0">
                    <a:pos x="60" y="30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9"/>
                    </a:lnTo>
                    <a:lnTo>
                      <a:pt x="54" y="13"/>
                    </a:lnTo>
                    <a:lnTo>
                      <a:pt x="51" y="8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6" y="46"/>
                    </a:lnTo>
                    <a:lnTo>
                      <a:pt x="9" y="51"/>
                    </a:lnTo>
                    <a:lnTo>
                      <a:pt x="14" y="54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1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8" name="Freeform 108"/>
              <p:cNvSpPr>
                <a:spLocks/>
              </p:cNvSpPr>
              <p:nvPr/>
            </p:nvSpPr>
            <p:spPr bwMode="auto">
              <a:xfrm>
                <a:off x="2928" y="3078"/>
                <a:ext cx="15" cy="15"/>
              </a:xfrm>
              <a:custGeom>
                <a:avLst/>
                <a:gdLst/>
                <a:ahLst/>
                <a:cxnLst>
                  <a:cxn ang="0">
                    <a:pos x="15" y="30"/>
                  </a:cxn>
                  <a:cxn ang="0">
                    <a:pos x="11" y="30"/>
                  </a:cxn>
                  <a:cxn ang="0">
                    <a:pos x="9" y="29"/>
                  </a:cxn>
                  <a:cxn ang="0">
                    <a:pos x="7" y="27"/>
                  </a:cxn>
                  <a:cxn ang="0">
                    <a:pos x="5" y="26"/>
                  </a:cxn>
                  <a:cxn ang="0">
                    <a:pos x="2" y="23"/>
                  </a:cxn>
                  <a:cxn ang="0">
                    <a:pos x="1" y="20"/>
                  </a:cxn>
                  <a:cxn ang="0">
                    <a:pos x="0" y="17"/>
                  </a:cxn>
                  <a:cxn ang="0">
                    <a:pos x="0" y="15"/>
                  </a:cxn>
                  <a:cxn ang="0">
                    <a:pos x="0" y="12"/>
                  </a:cxn>
                  <a:cxn ang="0">
                    <a:pos x="1" y="9"/>
                  </a:cxn>
                  <a:cxn ang="0">
                    <a:pos x="2" y="7"/>
                  </a:cxn>
                  <a:cxn ang="0">
                    <a:pos x="5" y="5"/>
                  </a:cxn>
                  <a:cxn ang="0">
                    <a:pos x="7" y="2"/>
                  </a:cxn>
                  <a:cxn ang="0">
                    <a:pos x="9" y="1"/>
                  </a:cxn>
                  <a:cxn ang="0">
                    <a:pos x="11" y="0"/>
                  </a:cxn>
                  <a:cxn ang="0">
                    <a:pos x="15" y="0"/>
                  </a:cxn>
                  <a:cxn ang="0">
                    <a:pos x="17" y="0"/>
                  </a:cxn>
                  <a:cxn ang="0">
                    <a:pos x="21" y="1"/>
                  </a:cxn>
                  <a:cxn ang="0">
                    <a:pos x="23" y="2"/>
                  </a:cxn>
                  <a:cxn ang="0">
                    <a:pos x="25" y="5"/>
                  </a:cxn>
                  <a:cxn ang="0">
                    <a:pos x="26" y="7"/>
                  </a:cxn>
                  <a:cxn ang="0">
                    <a:pos x="29" y="9"/>
                  </a:cxn>
                  <a:cxn ang="0">
                    <a:pos x="30" y="12"/>
                  </a:cxn>
                  <a:cxn ang="0">
                    <a:pos x="30" y="15"/>
                  </a:cxn>
                  <a:cxn ang="0">
                    <a:pos x="29" y="21"/>
                  </a:cxn>
                  <a:cxn ang="0">
                    <a:pos x="25" y="26"/>
                  </a:cxn>
                  <a:cxn ang="0">
                    <a:pos x="21" y="29"/>
                  </a:cxn>
                  <a:cxn ang="0">
                    <a:pos x="15" y="30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5" y="5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69" name="Freeform 109"/>
              <p:cNvSpPr>
                <a:spLocks/>
              </p:cNvSpPr>
              <p:nvPr/>
            </p:nvSpPr>
            <p:spPr bwMode="auto">
              <a:xfrm>
                <a:off x="2865" y="3206"/>
                <a:ext cx="30" cy="30"/>
              </a:xfrm>
              <a:custGeom>
                <a:avLst/>
                <a:gdLst/>
                <a:ahLst/>
                <a:cxnLst>
                  <a:cxn ang="0">
                    <a:pos x="60" y="30"/>
                  </a:cxn>
                  <a:cxn ang="0">
                    <a:pos x="59" y="24"/>
                  </a:cxn>
                  <a:cxn ang="0">
                    <a:pos x="58" y="18"/>
                  </a:cxn>
                  <a:cxn ang="0">
                    <a:pos x="54" y="14"/>
                  </a:cxn>
                  <a:cxn ang="0">
                    <a:pos x="51" y="9"/>
                  </a:cxn>
                  <a:cxn ang="0">
                    <a:pos x="46" y="6"/>
                  </a:cxn>
                  <a:cxn ang="0">
                    <a:pos x="42" y="2"/>
                  </a:cxn>
                  <a:cxn ang="0">
                    <a:pos x="36" y="1"/>
                  </a:cxn>
                  <a:cxn ang="0">
                    <a:pos x="30" y="0"/>
                  </a:cxn>
                  <a:cxn ang="0">
                    <a:pos x="19" y="2"/>
                  </a:cxn>
                  <a:cxn ang="0">
                    <a:pos x="8" y="9"/>
                  </a:cxn>
                  <a:cxn ang="0">
                    <a:pos x="3" y="18"/>
                  </a:cxn>
                  <a:cxn ang="0">
                    <a:pos x="0" y="30"/>
                  </a:cxn>
                  <a:cxn ang="0">
                    <a:pos x="0" y="36"/>
                  </a:cxn>
                  <a:cxn ang="0">
                    <a:pos x="3" y="41"/>
                  </a:cxn>
                  <a:cxn ang="0">
                    <a:pos x="5" y="46"/>
                  </a:cxn>
                  <a:cxn ang="0">
                    <a:pos x="8" y="51"/>
                  </a:cxn>
                  <a:cxn ang="0">
                    <a:pos x="13" y="54"/>
                  </a:cxn>
                  <a:cxn ang="0">
                    <a:pos x="19" y="58"/>
                  </a:cxn>
                  <a:cxn ang="0">
                    <a:pos x="24" y="59"/>
                  </a:cxn>
                  <a:cxn ang="0">
                    <a:pos x="30" y="60"/>
                  </a:cxn>
                  <a:cxn ang="0">
                    <a:pos x="36" y="59"/>
                  </a:cxn>
                  <a:cxn ang="0">
                    <a:pos x="42" y="58"/>
                  </a:cxn>
                  <a:cxn ang="0">
                    <a:pos x="46" y="54"/>
                  </a:cxn>
                  <a:cxn ang="0">
                    <a:pos x="51" y="51"/>
                  </a:cxn>
                  <a:cxn ang="0">
                    <a:pos x="54" y="46"/>
                  </a:cxn>
                  <a:cxn ang="0">
                    <a:pos x="58" y="41"/>
                  </a:cxn>
                  <a:cxn ang="0">
                    <a:pos x="59" y="36"/>
                  </a:cxn>
                  <a:cxn ang="0">
                    <a:pos x="60" y="30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4"/>
                    </a:lnTo>
                    <a:lnTo>
                      <a:pt x="51" y="9"/>
                    </a:lnTo>
                    <a:lnTo>
                      <a:pt x="46" y="6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8" y="9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3" y="41"/>
                    </a:lnTo>
                    <a:lnTo>
                      <a:pt x="5" y="46"/>
                    </a:lnTo>
                    <a:lnTo>
                      <a:pt x="8" y="51"/>
                    </a:lnTo>
                    <a:lnTo>
                      <a:pt x="13" y="54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1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70" name="Freeform 110"/>
              <p:cNvSpPr>
                <a:spLocks/>
              </p:cNvSpPr>
              <p:nvPr/>
            </p:nvSpPr>
            <p:spPr bwMode="auto">
              <a:xfrm>
                <a:off x="2872" y="3213"/>
                <a:ext cx="15" cy="15"/>
              </a:xfrm>
              <a:custGeom>
                <a:avLst/>
                <a:gdLst/>
                <a:ahLst/>
                <a:cxnLst>
                  <a:cxn ang="0">
                    <a:pos x="15" y="30"/>
                  </a:cxn>
                  <a:cxn ang="0">
                    <a:pos x="12" y="30"/>
                  </a:cxn>
                  <a:cxn ang="0">
                    <a:pos x="9" y="29"/>
                  </a:cxn>
                  <a:cxn ang="0">
                    <a:pos x="7" y="26"/>
                  </a:cxn>
                  <a:cxn ang="0">
                    <a:pos x="5" y="25"/>
                  </a:cxn>
                  <a:cxn ang="0">
                    <a:pos x="3" y="23"/>
                  </a:cxn>
                  <a:cxn ang="0">
                    <a:pos x="1" y="21"/>
                  </a:cxn>
                  <a:cxn ang="0">
                    <a:pos x="0" y="17"/>
                  </a:cxn>
                  <a:cxn ang="0">
                    <a:pos x="0" y="15"/>
                  </a:cxn>
                  <a:cxn ang="0">
                    <a:pos x="0" y="12"/>
                  </a:cxn>
                  <a:cxn ang="0">
                    <a:pos x="1" y="9"/>
                  </a:cxn>
                  <a:cxn ang="0">
                    <a:pos x="3" y="7"/>
                  </a:cxn>
                  <a:cxn ang="0">
                    <a:pos x="5" y="5"/>
                  </a:cxn>
                  <a:cxn ang="0">
                    <a:pos x="7" y="2"/>
                  </a:cxn>
                  <a:cxn ang="0">
                    <a:pos x="9" y="1"/>
                  </a:cxn>
                  <a:cxn ang="0">
                    <a:pos x="12" y="0"/>
                  </a:cxn>
                  <a:cxn ang="0">
                    <a:pos x="15" y="0"/>
                  </a:cxn>
                  <a:cxn ang="0">
                    <a:pos x="17" y="0"/>
                  </a:cxn>
                  <a:cxn ang="0">
                    <a:pos x="21" y="1"/>
                  </a:cxn>
                  <a:cxn ang="0">
                    <a:pos x="23" y="2"/>
                  </a:cxn>
                  <a:cxn ang="0">
                    <a:pos x="26" y="5"/>
                  </a:cxn>
                  <a:cxn ang="0">
                    <a:pos x="27" y="7"/>
                  </a:cxn>
                  <a:cxn ang="0">
                    <a:pos x="28" y="9"/>
                  </a:cxn>
                  <a:cxn ang="0">
                    <a:pos x="29" y="12"/>
                  </a:cxn>
                  <a:cxn ang="0">
                    <a:pos x="29" y="15"/>
                  </a:cxn>
                  <a:cxn ang="0">
                    <a:pos x="28" y="21"/>
                  </a:cxn>
                  <a:cxn ang="0">
                    <a:pos x="26" y="25"/>
                  </a:cxn>
                  <a:cxn ang="0">
                    <a:pos x="21" y="29"/>
                  </a:cxn>
                  <a:cxn ang="0">
                    <a:pos x="15" y="30"/>
                  </a:cxn>
                </a:cxnLst>
                <a:rect l="0" t="0" r="r" b="b"/>
                <a:pathLst>
                  <a:path w="29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3" y="23"/>
                    </a:lnTo>
                    <a:lnTo>
                      <a:pt x="1" y="21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5"/>
                    </a:lnTo>
                    <a:lnTo>
                      <a:pt x="27" y="7"/>
                    </a:lnTo>
                    <a:lnTo>
                      <a:pt x="28" y="9"/>
                    </a:lnTo>
                    <a:lnTo>
                      <a:pt x="29" y="12"/>
                    </a:lnTo>
                    <a:lnTo>
                      <a:pt x="29" y="15"/>
                    </a:lnTo>
                    <a:lnTo>
                      <a:pt x="28" y="21"/>
                    </a:lnTo>
                    <a:lnTo>
                      <a:pt x="26" y="25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71" name="Freeform 111"/>
              <p:cNvSpPr>
                <a:spLocks/>
              </p:cNvSpPr>
              <p:nvPr/>
            </p:nvSpPr>
            <p:spPr bwMode="auto">
              <a:xfrm>
                <a:off x="2942" y="3332"/>
                <a:ext cx="30" cy="29"/>
              </a:xfrm>
              <a:custGeom>
                <a:avLst/>
                <a:gdLst/>
                <a:ahLst/>
                <a:cxnLst>
                  <a:cxn ang="0">
                    <a:pos x="59" y="29"/>
                  </a:cxn>
                  <a:cxn ang="0">
                    <a:pos x="58" y="23"/>
                  </a:cxn>
                  <a:cxn ang="0">
                    <a:pos x="57" y="19"/>
                  </a:cxn>
                  <a:cxn ang="0">
                    <a:pos x="54" y="13"/>
                  </a:cxn>
                  <a:cxn ang="0">
                    <a:pos x="50" y="8"/>
                  </a:cxn>
                  <a:cxn ang="0">
                    <a:pos x="46" y="5"/>
                  </a:cxn>
                  <a:cxn ang="0">
                    <a:pos x="41" y="2"/>
                  </a:cxn>
                  <a:cxn ang="0">
                    <a:pos x="35" y="0"/>
                  </a:cxn>
                  <a:cxn ang="0">
                    <a:pos x="30" y="0"/>
                  </a:cxn>
                  <a:cxn ang="0">
                    <a:pos x="18" y="2"/>
                  </a:cxn>
                  <a:cxn ang="0">
                    <a:pos x="9" y="8"/>
                  </a:cxn>
                  <a:cxn ang="0">
                    <a:pos x="2" y="17"/>
                  </a:cxn>
                  <a:cxn ang="0">
                    <a:pos x="0" y="29"/>
                  </a:cxn>
                  <a:cxn ang="0">
                    <a:pos x="1" y="35"/>
                  </a:cxn>
                  <a:cxn ang="0">
                    <a:pos x="2" y="40"/>
                  </a:cxn>
                  <a:cxn ang="0">
                    <a:pos x="5" y="46"/>
                  </a:cxn>
                  <a:cxn ang="0">
                    <a:pos x="9" y="51"/>
                  </a:cxn>
                  <a:cxn ang="0">
                    <a:pos x="13" y="54"/>
                  </a:cxn>
                  <a:cxn ang="0">
                    <a:pos x="18" y="57"/>
                  </a:cxn>
                  <a:cxn ang="0">
                    <a:pos x="24" y="59"/>
                  </a:cxn>
                  <a:cxn ang="0">
                    <a:pos x="30" y="59"/>
                  </a:cxn>
                  <a:cxn ang="0">
                    <a:pos x="35" y="59"/>
                  </a:cxn>
                  <a:cxn ang="0">
                    <a:pos x="41" y="57"/>
                  </a:cxn>
                  <a:cxn ang="0">
                    <a:pos x="46" y="54"/>
                  </a:cxn>
                  <a:cxn ang="0">
                    <a:pos x="50" y="51"/>
                  </a:cxn>
                  <a:cxn ang="0">
                    <a:pos x="54" y="46"/>
                  </a:cxn>
                  <a:cxn ang="0">
                    <a:pos x="57" y="40"/>
                  </a:cxn>
                  <a:cxn ang="0">
                    <a:pos x="58" y="35"/>
                  </a:cxn>
                  <a:cxn ang="0">
                    <a:pos x="59" y="29"/>
                  </a:cxn>
                </a:cxnLst>
                <a:rect l="0" t="0" r="r" b="b"/>
                <a:pathLst>
                  <a:path w="59" h="59">
                    <a:moveTo>
                      <a:pt x="59" y="29"/>
                    </a:moveTo>
                    <a:lnTo>
                      <a:pt x="58" y="23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8"/>
                    </a:lnTo>
                    <a:lnTo>
                      <a:pt x="46" y="5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7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2" y="40"/>
                    </a:lnTo>
                    <a:lnTo>
                      <a:pt x="5" y="46"/>
                    </a:lnTo>
                    <a:lnTo>
                      <a:pt x="9" y="51"/>
                    </a:lnTo>
                    <a:lnTo>
                      <a:pt x="13" y="54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0" y="51"/>
                    </a:lnTo>
                    <a:lnTo>
                      <a:pt x="54" y="46"/>
                    </a:lnTo>
                    <a:lnTo>
                      <a:pt x="57" y="40"/>
                    </a:lnTo>
                    <a:lnTo>
                      <a:pt x="58" y="35"/>
                    </a:lnTo>
                    <a:lnTo>
                      <a:pt x="59" y="29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72" name="Freeform 112"/>
              <p:cNvSpPr>
                <a:spLocks/>
              </p:cNvSpPr>
              <p:nvPr/>
            </p:nvSpPr>
            <p:spPr bwMode="auto">
              <a:xfrm>
                <a:off x="2949" y="3339"/>
                <a:ext cx="15" cy="14"/>
              </a:xfrm>
              <a:custGeom>
                <a:avLst/>
                <a:gdLst/>
                <a:ahLst/>
                <a:cxnLst>
                  <a:cxn ang="0">
                    <a:pos x="15" y="29"/>
                  </a:cxn>
                  <a:cxn ang="0">
                    <a:pos x="11" y="29"/>
                  </a:cxn>
                  <a:cxn ang="0">
                    <a:pos x="9" y="28"/>
                  </a:cxn>
                  <a:cxn ang="0">
                    <a:pos x="6" y="27"/>
                  </a:cxn>
                  <a:cxn ang="0">
                    <a:pos x="4" y="25"/>
                  </a:cxn>
                  <a:cxn ang="0">
                    <a:pos x="2" y="23"/>
                  </a:cxn>
                  <a:cxn ang="0">
                    <a:pos x="1" y="20"/>
                  </a:cxn>
                  <a:cxn ang="0">
                    <a:pos x="0" y="17"/>
                  </a:cxn>
                  <a:cxn ang="0">
                    <a:pos x="0" y="14"/>
                  </a:cxn>
                  <a:cxn ang="0">
                    <a:pos x="0" y="12"/>
                  </a:cxn>
                  <a:cxn ang="0">
                    <a:pos x="1" y="8"/>
                  </a:cxn>
                  <a:cxn ang="0">
                    <a:pos x="2" y="6"/>
                  </a:cxn>
                  <a:cxn ang="0">
                    <a:pos x="4" y="4"/>
                  </a:cxn>
                  <a:cxn ang="0">
                    <a:pos x="6" y="2"/>
                  </a:cxn>
                  <a:cxn ang="0">
                    <a:pos x="9" y="1"/>
                  </a:cxn>
                  <a:cxn ang="0">
                    <a:pos x="11" y="0"/>
                  </a:cxn>
                  <a:cxn ang="0">
                    <a:pos x="15" y="0"/>
                  </a:cxn>
                  <a:cxn ang="0">
                    <a:pos x="17" y="0"/>
                  </a:cxn>
                  <a:cxn ang="0">
                    <a:pos x="20" y="1"/>
                  </a:cxn>
                  <a:cxn ang="0">
                    <a:pos x="23" y="2"/>
                  </a:cxn>
                  <a:cxn ang="0">
                    <a:pos x="25" y="4"/>
                  </a:cxn>
                  <a:cxn ang="0">
                    <a:pos x="26" y="6"/>
                  </a:cxn>
                  <a:cxn ang="0">
                    <a:pos x="28" y="8"/>
                  </a:cxn>
                  <a:cxn ang="0">
                    <a:pos x="29" y="12"/>
                  </a:cxn>
                  <a:cxn ang="0">
                    <a:pos x="29" y="14"/>
                  </a:cxn>
                  <a:cxn ang="0">
                    <a:pos x="28" y="20"/>
                  </a:cxn>
                  <a:cxn ang="0">
                    <a:pos x="25" y="24"/>
                  </a:cxn>
                  <a:cxn ang="0">
                    <a:pos x="20" y="28"/>
                  </a:cxn>
                  <a:cxn ang="0">
                    <a:pos x="15" y="29"/>
                  </a:cxn>
                </a:cxnLst>
                <a:rect l="0" t="0" r="r" b="b"/>
                <a:pathLst>
                  <a:path w="29" h="29">
                    <a:moveTo>
                      <a:pt x="15" y="29"/>
                    </a:moveTo>
                    <a:lnTo>
                      <a:pt x="11" y="29"/>
                    </a:lnTo>
                    <a:lnTo>
                      <a:pt x="9" y="28"/>
                    </a:lnTo>
                    <a:lnTo>
                      <a:pt x="6" y="27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2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8" y="8"/>
                    </a:lnTo>
                    <a:lnTo>
                      <a:pt x="29" y="12"/>
                    </a:lnTo>
                    <a:lnTo>
                      <a:pt x="29" y="14"/>
                    </a:lnTo>
                    <a:lnTo>
                      <a:pt x="28" y="20"/>
                    </a:lnTo>
                    <a:lnTo>
                      <a:pt x="25" y="24"/>
                    </a:lnTo>
                    <a:lnTo>
                      <a:pt x="20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73" name="Freeform 113"/>
              <p:cNvSpPr>
                <a:spLocks/>
              </p:cNvSpPr>
              <p:nvPr/>
            </p:nvSpPr>
            <p:spPr bwMode="auto">
              <a:xfrm>
                <a:off x="3086" y="3252"/>
                <a:ext cx="30" cy="29"/>
              </a:xfrm>
              <a:custGeom>
                <a:avLst/>
                <a:gdLst/>
                <a:ahLst/>
                <a:cxnLst>
                  <a:cxn ang="0">
                    <a:pos x="60" y="30"/>
                  </a:cxn>
                  <a:cxn ang="0">
                    <a:pos x="59" y="24"/>
                  </a:cxn>
                  <a:cxn ang="0">
                    <a:pos x="58" y="18"/>
                  </a:cxn>
                  <a:cxn ang="0">
                    <a:pos x="55" y="13"/>
                  </a:cxn>
                  <a:cxn ang="0">
                    <a:pos x="51" y="8"/>
                  </a:cxn>
                  <a:cxn ang="0">
                    <a:pos x="47" y="5"/>
                  </a:cxn>
                  <a:cxn ang="0">
                    <a:pos x="42" y="2"/>
                  </a:cxn>
                  <a:cxn ang="0">
                    <a:pos x="36" y="0"/>
                  </a:cxn>
                  <a:cxn ang="0">
                    <a:pos x="30" y="0"/>
                  </a:cxn>
                  <a:cxn ang="0">
                    <a:pos x="19" y="2"/>
                  </a:cxn>
                  <a:cxn ang="0">
                    <a:pos x="10" y="8"/>
                  </a:cxn>
                  <a:cxn ang="0">
                    <a:pos x="3" y="18"/>
                  </a:cxn>
                  <a:cxn ang="0">
                    <a:pos x="0" y="30"/>
                  </a:cxn>
                  <a:cxn ang="0">
                    <a:pos x="2" y="36"/>
                  </a:cxn>
                  <a:cxn ang="0">
                    <a:pos x="3" y="40"/>
                  </a:cxn>
                  <a:cxn ang="0">
                    <a:pos x="6" y="46"/>
                  </a:cxn>
                  <a:cxn ang="0">
                    <a:pos x="10" y="51"/>
                  </a:cxn>
                  <a:cxn ang="0">
                    <a:pos x="14" y="54"/>
                  </a:cxn>
                  <a:cxn ang="0">
                    <a:pos x="19" y="56"/>
                  </a:cxn>
                  <a:cxn ang="0">
                    <a:pos x="25" y="59"/>
                  </a:cxn>
                  <a:cxn ang="0">
                    <a:pos x="30" y="59"/>
                  </a:cxn>
                  <a:cxn ang="0">
                    <a:pos x="36" y="59"/>
                  </a:cxn>
                  <a:cxn ang="0">
                    <a:pos x="42" y="56"/>
                  </a:cxn>
                  <a:cxn ang="0">
                    <a:pos x="47" y="54"/>
                  </a:cxn>
                  <a:cxn ang="0">
                    <a:pos x="51" y="51"/>
                  </a:cxn>
                  <a:cxn ang="0">
                    <a:pos x="55" y="46"/>
                  </a:cxn>
                  <a:cxn ang="0">
                    <a:pos x="58" y="40"/>
                  </a:cxn>
                  <a:cxn ang="0">
                    <a:pos x="59" y="36"/>
                  </a:cxn>
                  <a:cxn ang="0">
                    <a:pos x="60" y="30"/>
                  </a:cxn>
                </a:cxnLst>
                <a:rect l="0" t="0" r="r" b="b"/>
                <a:pathLst>
                  <a:path w="60" h="59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5" y="13"/>
                    </a:lnTo>
                    <a:lnTo>
                      <a:pt x="51" y="8"/>
                    </a:lnTo>
                    <a:lnTo>
                      <a:pt x="47" y="5"/>
                    </a:lnTo>
                    <a:lnTo>
                      <a:pt x="42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10" y="8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2" y="36"/>
                    </a:lnTo>
                    <a:lnTo>
                      <a:pt x="3" y="40"/>
                    </a:lnTo>
                    <a:lnTo>
                      <a:pt x="6" y="46"/>
                    </a:lnTo>
                    <a:lnTo>
                      <a:pt x="10" y="51"/>
                    </a:lnTo>
                    <a:lnTo>
                      <a:pt x="14" y="54"/>
                    </a:lnTo>
                    <a:lnTo>
                      <a:pt x="19" y="56"/>
                    </a:lnTo>
                    <a:lnTo>
                      <a:pt x="25" y="59"/>
                    </a:lnTo>
                    <a:lnTo>
                      <a:pt x="30" y="59"/>
                    </a:lnTo>
                    <a:lnTo>
                      <a:pt x="36" y="59"/>
                    </a:lnTo>
                    <a:lnTo>
                      <a:pt x="42" y="56"/>
                    </a:lnTo>
                    <a:lnTo>
                      <a:pt x="47" y="54"/>
                    </a:lnTo>
                    <a:lnTo>
                      <a:pt x="51" y="51"/>
                    </a:lnTo>
                    <a:lnTo>
                      <a:pt x="55" y="46"/>
                    </a:lnTo>
                    <a:lnTo>
                      <a:pt x="58" y="40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74" name="Freeform 114"/>
              <p:cNvSpPr>
                <a:spLocks/>
              </p:cNvSpPr>
              <p:nvPr/>
            </p:nvSpPr>
            <p:spPr bwMode="auto">
              <a:xfrm>
                <a:off x="3093" y="3259"/>
                <a:ext cx="15" cy="14"/>
              </a:xfrm>
              <a:custGeom>
                <a:avLst/>
                <a:gdLst/>
                <a:ahLst/>
                <a:cxnLst>
                  <a:cxn ang="0">
                    <a:pos x="15" y="29"/>
                  </a:cxn>
                  <a:cxn ang="0">
                    <a:pos x="12" y="29"/>
                  </a:cxn>
                  <a:cxn ang="0">
                    <a:pos x="10" y="28"/>
                  </a:cxn>
                  <a:cxn ang="0">
                    <a:pos x="7" y="26"/>
                  </a:cxn>
                  <a:cxn ang="0">
                    <a:pos x="5" y="25"/>
                  </a:cxn>
                  <a:cxn ang="0">
                    <a:pos x="3" y="23"/>
                  </a:cxn>
                  <a:cxn ang="0">
                    <a:pos x="2" y="20"/>
                  </a:cxn>
                  <a:cxn ang="0">
                    <a:pos x="0" y="17"/>
                  </a:cxn>
                  <a:cxn ang="0">
                    <a:pos x="0" y="15"/>
                  </a:cxn>
                  <a:cxn ang="0">
                    <a:pos x="0" y="11"/>
                  </a:cxn>
                  <a:cxn ang="0">
                    <a:pos x="2" y="9"/>
                  </a:cxn>
                  <a:cxn ang="0">
                    <a:pos x="3" y="7"/>
                  </a:cxn>
                  <a:cxn ang="0">
                    <a:pos x="5" y="5"/>
                  </a:cxn>
                  <a:cxn ang="0">
                    <a:pos x="7" y="2"/>
                  </a:cxn>
                  <a:cxn ang="0">
                    <a:pos x="10" y="1"/>
                  </a:cxn>
                  <a:cxn ang="0">
                    <a:pos x="12" y="0"/>
                  </a:cxn>
                  <a:cxn ang="0">
                    <a:pos x="15" y="0"/>
                  </a:cxn>
                  <a:cxn ang="0">
                    <a:pos x="18" y="0"/>
                  </a:cxn>
                  <a:cxn ang="0">
                    <a:pos x="21" y="1"/>
                  </a:cxn>
                  <a:cxn ang="0">
                    <a:pos x="23" y="2"/>
                  </a:cxn>
                  <a:cxn ang="0">
                    <a:pos x="26" y="5"/>
                  </a:cxn>
                  <a:cxn ang="0">
                    <a:pos x="27" y="7"/>
                  </a:cxn>
                  <a:cxn ang="0">
                    <a:pos x="29" y="9"/>
                  </a:cxn>
                  <a:cxn ang="0">
                    <a:pos x="30" y="11"/>
                  </a:cxn>
                  <a:cxn ang="0">
                    <a:pos x="30" y="15"/>
                  </a:cxn>
                  <a:cxn ang="0">
                    <a:pos x="29" y="21"/>
                  </a:cxn>
                  <a:cxn ang="0">
                    <a:pos x="26" y="25"/>
                  </a:cxn>
                  <a:cxn ang="0">
                    <a:pos x="21" y="28"/>
                  </a:cxn>
                  <a:cxn ang="0">
                    <a:pos x="15" y="29"/>
                  </a:cxn>
                </a:cxnLst>
                <a:rect l="0" t="0" r="r" b="b"/>
                <a:pathLst>
                  <a:path w="30" h="29">
                    <a:moveTo>
                      <a:pt x="15" y="29"/>
                    </a:moveTo>
                    <a:lnTo>
                      <a:pt x="12" y="29"/>
                    </a:lnTo>
                    <a:lnTo>
                      <a:pt x="10" y="28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3" y="23"/>
                    </a:lnTo>
                    <a:lnTo>
                      <a:pt x="2" y="20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2" y="9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5"/>
                    </a:lnTo>
                    <a:lnTo>
                      <a:pt x="27" y="7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5"/>
                    </a:lnTo>
                    <a:lnTo>
                      <a:pt x="21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75" name="Freeform 115"/>
              <p:cNvSpPr>
                <a:spLocks/>
              </p:cNvSpPr>
              <p:nvPr/>
            </p:nvSpPr>
            <p:spPr bwMode="auto">
              <a:xfrm>
                <a:off x="3083" y="3000"/>
                <a:ext cx="30" cy="30"/>
              </a:xfrm>
              <a:custGeom>
                <a:avLst/>
                <a:gdLst/>
                <a:ahLst/>
                <a:cxnLst>
                  <a:cxn ang="0">
                    <a:pos x="60" y="30"/>
                  </a:cxn>
                  <a:cxn ang="0">
                    <a:pos x="58" y="24"/>
                  </a:cxn>
                  <a:cxn ang="0">
                    <a:pos x="57" y="18"/>
                  </a:cxn>
                  <a:cxn ang="0">
                    <a:pos x="55" y="14"/>
                  </a:cxn>
                  <a:cxn ang="0">
                    <a:pos x="52" y="9"/>
                  </a:cxn>
                  <a:cxn ang="0">
                    <a:pos x="47" y="6"/>
                  </a:cxn>
                  <a:cxn ang="0">
                    <a:pos x="41" y="2"/>
                  </a:cxn>
                  <a:cxn ang="0">
                    <a:pos x="35" y="1"/>
                  </a:cxn>
                  <a:cxn ang="0">
                    <a:pos x="30" y="0"/>
                  </a:cxn>
                  <a:cxn ang="0">
                    <a:pos x="18" y="2"/>
                  </a:cxn>
                  <a:cxn ang="0">
                    <a:pos x="9" y="9"/>
                  </a:cxn>
                  <a:cxn ang="0">
                    <a:pos x="2" y="18"/>
                  </a:cxn>
                  <a:cxn ang="0">
                    <a:pos x="0" y="30"/>
                  </a:cxn>
                  <a:cxn ang="0">
                    <a:pos x="1" y="36"/>
                  </a:cxn>
                  <a:cxn ang="0">
                    <a:pos x="2" y="41"/>
                  </a:cxn>
                  <a:cxn ang="0">
                    <a:pos x="5" y="47"/>
                  </a:cxn>
                  <a:cxn ang="0">
                    <a:pos x="9" y="52"/>
                  </a:cxn>
                  <a:cxn ang="0">
                    <a:pos x="14" y="55"/>
                  </a:cxn>
                  <a:cxn ang="0">
                    <a:pos x="18" y="57"/>
                  </a:cxn>
                  <a:cxn ang="0">
                    <a:pos x="24" y="60"/>
                  </a:cxn>
                  <a:cxn ang="0">
                    <a:pos x="30" y="60"/>
                  </a:cxn>
                  <a:cxn ang="0">
                    <a:pos x="35" y="60"/>
                  </a:cxn>
                  <a:cxn ang="0">
                    <a:pos x="41" y="57"/>
                  </a:cxn>
                  <a:cxn ang="0">
                    <a:pos x="47" y="55"/>
                  </a:cxn>
                  <a:cxn ang="0">
                    <a:pos x="52" y="52"/>
                  </a:cxn>
                  <a:cxn ang="0">
                    <a:pos x="55" y="47"/>
                  </a:cxn>
                  <a:cxn ang="0">
                    <a:pos x="57" y="41"/>
                  </a:cxn>
                  <a:cxn ang="0">
                    <a:pos x="58" y="36"/>
                  </a:cxn>
                  <a:cxn ang="0">
                    <a:pos x="60" y="30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8" y="24"/>
                    </a:lnTo>
                    <a:lnTo>
                      <a:pt x="57" y="18"/>
                    </a:lnTo>
                    <a:lnTo>
                      <a:pt x="55" y="14"/>
                    </a:lnTo>
                    <a:lnTo>
                      <a:pt x="52" y="9"/>
                    </a:lnTo>
                    <a:lnTo>
                      <a:pt x="47" y="6"/>
                    </a:lnTo>
                    <a:lnTo>
                      <a:pt x="41" y="2"/>
                    </a:lnTo>
                    <a:lnTo>
                      <a:pt x="35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5" y="47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60"/>
                    </a:lnTo>
                    <a:lnTo>
                      <a:pt x="30" y="60"/>
                    </a:lnTo>
                    <a:lnTo>
                      <a:pt x="35" y="60"/>
                    </a:lnTo>
                    <a:lnTo>
                      <a:pt x="41" y="57"/>
                    </a:lnTo>
                    <a:lnTo>
                      <a:pt x="47" y="55"/>
                    </a:lnTo>
                    <a:lnTo>
                      <a:pt x="52" y="52"/>
                    </a:lnTo>
                    <a:lnTo>
                      <a:pt x="55" y="47"/>
                    </a:lnTo>
                    <a:lnTo>
                      <a:pt x="57" y="41"/>
                    </a:lnTo>
                    <a:lnTo>
                      <a:pt x="58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76" name="Freeform 116"/>
              <p:cNvSpPr>
                <a:spLocks/>
              </p:cNvSpPr>
              <p:nvPr/>
            </p:nvSpPr>
            <p:spPr bwMode="auto">
              <a:xfrm>
                <a:off x="3090" y="3008"/>
                <a:ext cx="15" cy="15"/>
              </a:xfrm>
              <a:custGeom>
                <a:avLst/>
                <a:gdLst/>
                <a:ahLst/>
                <a:cxnLst>
                  <a:cxn ang="0">
                    <a:pos x="15" y="29"/>
                  </a:cxn>
                  <a:cxn ang="0">
                    <a:pos x="12" y="29"/>
                  </a:cxn>
                  <a:cxn ang="0">
                    <a:pos x="10" y="28"/>
                  </a:cxn>
                  <a:cxn ang="0">
                    <a:pos x="7" y="26"/>
                  </a:cxn>
                  <a:cxn ang="0">
                    <a:pos x="4" y="24"/>
                  </a:cxn>
                  <a:cxn ang="0">
                    <a:pos x="3" y="22"/>
                  </a:cxn>
                  <a:cxn ang="0">
                    <a:pos x="1" y="20"/>
                  </a:cxn>
                  <a:cxn ang="0">
                    <a:pos x="0" y="17"/>
                  </a:cxn>
                  <a:cxn ang="0">
                    <a:pos x="0" y="14"/>
                  </a:cxn>
                  <a:cxn ang="0">
                    <a:pos x="0" y="11"/>
                  </a:cxn>
                  <a:cxn ang="0">
                    <a:pos x="1" y="8"/>
                  </a:cxn>
                  <a:cxn ang="0">
                    <a:pos x="3" y="6"/>
                  </a:cxn>
                  <a:cxn ang="0">
                    <a:pos x="4" y="3"/>
                  </a:cxn>
                  <a:cxn ang="0">
                    <a:pos x="7" y="2"/>
                  </a:cxn>
                  <a:cxn ang="0">
                    <a:pos x="10" y="1"/>
                  </a:cxn>
                  <a:cxn ang="0">
                    <a:pos x="12" y="0"/>
                  </a:cxn>
                  <a:cxn ang="0">
                    <a:pos x="15" y="0"/>
                  </a:cxn>
                  <a:cxn ang="0">
                    <a:pos x="18" y="0"/>
                  </a:cxn>
                  <a:cxn ang="0">
                    <a:pos x="20" y="1"/>
                  </a:cxn>
                  <a:cxn ang="0">
                    <a:pos x="23" y="2"/>
                  </a:cxn>
                  <a:cxn ang="0">
                    <a:pos x="25" y="3"/>
                  </a:cxn>
                  <a:cxn ang="0">
                    <a:pos x="27" y="6"/>
                  </a:cxn>
                  <a:cxn ang="0">
                    <a:pos x="28" y="8"/>
                  </a:cxn>
                  <a:cxn ang="0">
                    <a:pos x="30" y="11"/>
                  </a:cxn>
                  <a:cxn ang="0">
                    <a:pos x="30" y="14"/>
                  </a:cxn>
                  <a:cxn ang="0">
                    <a:pos x="28" y="20"/>
                  </a:cxn>
                  <a:cxn ang="0">
                    <a:pos x="25" y="24"/>
                  </a:cxn>
                  <a:cxn ang="0">
                    <a:pos x="20" y="28"/>
                  </a:cxn>
                  <a:cxn ang="0">
                    <a:pos x="15" y="29"/>
                  </a:cxn>
                </a:cxnLst>
                <a:rect l="0" t="0" r="r" b="b"/>
                <a:pathLst>
                  <a:path w="30" h="29">
                    <a:moveTo>
                      <a:pt x="15" y="29"/>
                    </a:moveTo>
                    <a:lnTo>
                      <a:pt x="12" y="29"/>
                    </a:lnTo>
                    <a:lnTo>
                      <a:pt x="10" y="28"/>
                    </a:lnTo>
                    <a:lnTo>
                      <a:pt x="7" y="26"/>
                    </a:lnTo>
                    <a:lnTo>
                      <a:pt x="4" y="24"/>
                    </a:lnTo>
                    <a:lnTo>
                      <a:pt x="3" y="22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1"/>
                    </a:lnTo>
                    <a:lnTo>
                      <a:pt x="1" y="8"/>
                    </a:lnTo>
                    <a:lnTo>
                      <a:pt x="3" y="6"/>
                    </a:lnTo>
                    <a:lnTo>
                      <a:pt x="4" y="3"/>
                    </a:lnTo>
                    <a:lnTo>
                      <a:pt x="7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0" y="1"/>
                    </a:lnTo>
                    <a:lnTo>
                      <a:pt x="23" y="2"/>
                    </a:lnTo>
                    <a:lnTo>
                      <a:pt x="25" y="3"/>
                    </a:lnTo>
                    <a:lnTo>
                      <a:pt x="27" y="6"/>
                    </a:lnTo>
                    <a:lnTo>
                      <a:pt x="28" y="8"/>
                    </a:lnTo>
                    <a:lnTo>
                      <a:pt x="30" y="11"/>
                    </a:lnTo>
                    <a:lnTo>
                      <a:pt x="30" y="14"/>
                    </a:lnTo>
                    <a:lnTo>
                      <a:pt x="28" y="20"/>
                    </a:lnTo>
                    <a:lnTo>
                      <a:pt x="25" y="24"/>
                    </a:lnTo>
                    <a:lnTo>
                      <a:pt x="20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77" name="Freeform 117"/>
              <p:cNvSpPr>
                <a:spLocks/>
              </p:cNvSpPr>
              <p:nvPr/>
            </p:nvSpPr>
            <p:spPr bwMode="auto">
              <a:xfrm>
                <a:off x="3171" y="3193"/>
                <a:ext cx="30" cy="30"/>
              </a:xfrm>
              <a:custGeom>
                <a:avLst/>
                <a:gdLst/>
                <a:ahLst/>
                <a:cxnLst>
                  <a:cxn ang="0">
                    <a:pos x="60" y="29"/>
                  </a:cxn>
                  <a:cxn ang="0">
                    <a:pos x="59" y="24"/>
                  </a:cxn>
                  <a:cxn ang="0">
                    <a:pos x="58" y="18"/>
                  </a:cxn>
                  <a:cxn ang="0">
                    <a:pos x="54" y="12"/>
                  </a:cxn>
                  <a:cxn ang="0">
                    <a:pos x="51" y="8"/>
                  </a:cxn>
                  <a:cxn ang="0">
                    <a:pos x="46" y="4"/>
                  </a:cxn>
                  <a:cxn ang="0">
                    <a:pos x="41" y="2"/>
                  </a:cxn>
                  <a:cxn ang="0">
                    <a:pos x="36" y="1"/>
                  </a:cxn>
                  <a:cxn ang="0">
                    <a:pos x="30" y="0"/>
                  </a:cxn>
                  <a:cxn ang="0">
                    <a:pos x="18" y="2"/>
                  </a:cxn>
                  <a:cxn ang="0">
                    <a:pos x="9" y="8"/>
                  </a:cxn>
                  <a:cxn ang="0">
                    <a:pos x="2" y="18"/>
                  </a:cxn>
                  <a:cxn ang="0">
                    <a:pos x="0" y="29"/>
                  </a:cxn>
                  <a:cxn ang="0">
                    <a:pos x="1" y="35"/>
                  </a:cxn>
                  <a:cxn ang="0">
                    <a:pos x="2" y="41"/>
                  </a:cxn>
                  <a:cxn ang="0">
                    <a:pos x="6" y="46"/>
                  </a:cxn>
                  <a:cxn ang="0">
                    <a:pos x="9" y="50"/>
                  </a:cxn>
                  <a:cxn ang="0">
                    <a:pos x="14" y="54"/>
                  </a:cxn>
                  <a:cxn ang="0">
                    <a:pos x="18" y="57"/>
                  </a:cxn>
                  <a:cxn ang="0">
                    <a:pos x="24" y="58"/>
                  </a:cxn>
                  <a:cxn ang="0">
                    <a:pos x="30" y="59"/>
                  </a:cxn>
                  <a:cxn ang="0">
                    <a:pos x="36" y="58"/>
                  </a:cxn>
                  <a:cxn ang="0">
                    <a:pos x="41" y="57"/>
                  </a:cxn>
                  <a:cxn ang="0">
                    <a:pos x="46" y="54"/>
                  </a:cxn>
                  <a:cxn ang="0">
                    <a:pos x="51" y="50"/>
                  </a:cxn>
                  <a:cxn ang="0">
                    <a:pos x="54" y="46"/>
                  </a:cxn>
                  <a:cxn ang="0">
                    <a:pos x="58" y="41"/>
                  </a:cxn>
                  <a:cxn ang="0">
                    <a:pos x="59" y="35"/>
                  </a:cxn>
                  <a:cxn ang="0">
                    <a:pos x="60" y="29"/>
                  </a:cxn>
                </a:cxnLst>
                <a:rect l="0" t="0" r="r" b="b"/>
                <a:pathLst>
                  <a:path w="60" h="59">
                    <a:moveTo>
                      <a:pt x="60" y="29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2"/>
                    </a:lnTo>
                    <a:lnTo>
                      <a:pt x="51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6"/>
                    </a:lnTo>
                    <a:lnTo>
                      <a:pt x="9" y="50"/>
                    </a:lnTo>
                    <a:lnTo>
                      <a:pt x="14" y="54"/>
                    </a:lnTo>
                    <a:lnTo>
                      <a:pt x="18" y="57"/>
                    </a:lnTo>
                    <a:lnTo>
                      <a:pt x="24" y="58"/>
                    </a:lnTo>
                    <a:lnTo>
                      <a:pt x="30" y="59"/>
                    </a:lnTo>
                    <a:lnTo>
                      <a:pt x="36" y="58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4" y="46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29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78" name="Freeform 118"/>
              <p:cNvSpPr>
                <a:spLocks/>
              </p:cNvSpPr>
              <p:nvPr/>
            </p:nvSpPr>
            <p:spPr bwMode="auto">
              <a:xfrm>
                <a:off x="3178" y="3200"/>
                <a:ext cx="15" cy="15"/>
              </a:xfrm>
              <a:custGeom>
                <a:avLst/>
                <a:gdLst/>
                <a:ahLst/>
                <a:cxnLst>
                  <a:cxn ang="0">
                    <a:pos x="15" y="30"/>
                  </a:cxn>
                  <a:cxn ang="0">
                    <a:pos x="13" y="30"/>
                  </a:cxn>
                  <a:cxn ang="0">
                    <a:pos x="9" y="29"/>
                  </a:cxn>
                  <a:cxn ang="0">
                    <a:pos x="7" y="27"/>
                  </a:cxn>
                  <a:cxn ang="0">
                    <a:pos x="5" y="26"/>
                  </a:cxn>
                  <a:cxn ang="0">
                    <a:pos x="3" y="24"/>
                  </a:cxn>
                  <a:cxn ang="0">
                    <a:pos x="1" y="20"/>
                  </a:cxn>
                  <a:cxn ang="0">
                    <a:pos x="0" y="18"/>
                  </a:cxn>
                  <a:cxn ang="0">
                    <a:pos x="0" y="15"/>
                  </a:cxn>
                  <a:cxn ang="0">
                    <a:pos x="0" y="12"/>
                  </a:cxn>
                  <a:cxn ang="0">
                    <a:pos x="1" y="10"/>
                  </a:cxn>
                  <a:cxn ang="0">
                    <a:pos x="3" y="7"/>
                  </a:cxn>
                  <a:cxn ang="0">
                    <a:pos x="5" y="5"/>
                  </a:cxn>
                  <a:cxn ang="0">
                    <a:pos x="7" y="3"/>
                  </a:cxn>
                  <a:cxn ang="0">
                    <a:pos x="9" y="2"/>
                  </a:cxn>
                  <a:cxn ang="0">
                    <a:pos x="13" y="0"/>
                  </a:cxn>
                  <a:cxn ang="0">
                    <a:pos x="15" y="0"/>
                  </a:cxn>
                  <a:cxn ang="0">
                    <a:pos x="17" y="0"/>
                  </a:cxn>
                  <a:cxn ang="0">
                    <a:pos x="21" y="2"/>
                  </a:cxn>
                  <a:cxn ang="0">
                    <a:pos x="23" y="3"/>
                  </a:cxn>
                  <a:cxn ang="0">
                    <a:pos x="25" y="5"/>
                  </a:cxn>
                  <a:cxn ang="0">
                    <a:pos x="28" y="7"/>
                  </a:cxn>
                  <a:cxn ang="0">
                    <a:pos x="29" y="10"/>
                  </a:cxn>
                  <a:cxn ang="0">
                    <a:pos x="30" y="12"/>
                  </a:cxn>
                  <a:cxn ang="0">
                    <a:pos x="30" y="15"/>
                  </a:cxn>
                  <a:cxn ang="0">
                    <a:pos x="29" y="21"/>
                  </a:cxn>
                  <a:cxn ang="0">
                    <a:pos x="25" y="26"/>
                  </a:cxn>
                  <a:cxn ang="0">
                    <a:pos x="21" y="29"/>
                  </a:cxn>
                  <a:cxn ang="0">
                    <a:pos x="15" y="30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3" y="24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79" name="Freeform 119"/>
              <p:cNvSpPr>
                <a:spLocks/>
              </p:cNvSpPr>
              <p:nvPr/>
            </p:nvSpPr>
            <p:spPr bwMode="auto">
              <a:xfrm>
                <a:off x="3283" y="3094"/>
                <a:ext cx="30" cy="30"/>
              </a:xfrm>
              <a:custGeom>
                <a:avLst/>
                <a:gdLst/>
                <a:ahLst/>
                <a:cxnLst>
                  <a:cxn ang="0">
                    <a:pos x="58" y="28"/>
                  </a:cxn>
                  <a:cxn ang="0">
                    <a:pos x="58" y="23"/>
                  </a:cxn>
                  <a:cxn ang="0">
                    <a:pos x="56" y="18"/>
                  </a:cxn>
                  <a:cxn ang="0">
                    <a:pos x="54" y="12"/>
                  </a:cxn>
                  <a:cxn ang="0">
                    <a:pos x="50" y="8"/>
                  </a:cxn>
                  <a:cxn ang="0">
                    <a:pos x="46" y="4"/>
                  </a:cxn>
                  <a:cxn ang="0">
                    <a:pos x="40" y="2"/>
                  </a:cxn>
                  <a:cxn ang="0">
                    <a:pos x="34" y="0"/>
                  </a:cxn>
                  <a:cxn ang="0">
                    <a:pos x="28" y="0"/>
                  </a:cxn>
                  <a:cxn ang="0">
                    <a:pos x="17" y="2"/>
                  </a:cxn>
                  <a:cxn ang="0">
                    <a:pos x="8" y="8"/>
                  </a:cxn>
                  <a:cxn ang="0">
                    <a:pos x="2" y="17"/>
                  </a:cxn>
                  <a:cxn ang="0">
                    <a:pos x="0" y="28"/>
                  </a:cxn>
                  <a:cxn ang="0">
                    <a:pos x="0" y="34"/>
                  </a:cxn>
                  <a:cxn ang="0">
                    <a:pos x="2" y="40"/>
                  </a:cxn>
                  <a:cxn ang="0">
                    <a:pos x="4" y="46"/>
                  </a:cxn>
                  <a:cxn ang="0">
                    <a:pos x="8" y="50"/>
                  </a:cxn>
                  <a:cxn ang="0">
                    <a:pos x="12" y="54"/>
                  </a:cxn>
                  <a:cxn ang="0">
                    <a:pos x="18" y="56"/>
                  </a:cxn>
                  <a:cxn ang="0">
                    <a:pos x="23" y="58"/>
                  </a:cxn>
                  <a:cxn ang="0">
                    <a:pos x="28" y="58"/>
                  </a:cxn>
                  <a:cxn ang="0">
                    <a:pos x="34" y="58"/>
                  </a:cxn>
                  <a:cxn ang="0">
                    <a:pos x="40" y="56"/>
                  </a:cxn>
                  <a:cxn ang="0">
                    <a:pos x="46" y="54"/>
                  </a:cxn>
                  <a:cxn ang="0">
                    <a:pos x="50" y="50"/>
                  </a:cxn>
                  <a:cxn ang="0">
                    <a:pos x="54" y="46"/>
                  </a:cxn>
                  <a:cxn ang="0">
                    <a:pos x="56" y="40"/>
                  </a:cxn>
                  <a:cxn ang="0">
                    <a:pos x="58" y="34"/>
                  </a:cxn>
                  <a:cxn ang="0">
                    <a:pos x="58" y="28"/>
                  </a:cxn>
                </a:cxnLst>
                <a:rect l="0" t="0" r="r" b="b"/>
                <a:pathLst>
                  <a:path w="58" h="58">
                    <a:moveTo>
                      <a:pt x="58" y="28"/>
                    </a:moveTo>
                    <a:lnTo>
                      <a:pt x="58" y="23"/>
                    </a:lnTo>
                    <a:lnTo>
                      <a:pt x="56" y="18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6" y="4"/>
                    </a:lnTo>
                    <a:lnTo>
                      <a:pt x="40" y="2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17" y="2"/>
                    </a:lnTo>
                    <a:lnTo>
                      <a:pt x="8" y="8"/>
                    </a:lnTo>
                    <a:lnTo>
                      <a:pt x="2" y="17"/>
                    </a:lnTo>
                    <a:lnTo>
                      <a:pt x="0" y="28"/>
                    </a:lnTo>
                    <a:lnTo>
                      <a:pt x="0" y="34"/>
                    </a:lnTo>
                    <a:lnTo>
                      <a:pt x="2" y="40"/>
                    </a:lnTo>
                    <a:lnTo>
                      <a:pt x="4" y="46"/>
                    </a:lnTo>
                    <a:lnTo>
                      <a:pt x="8" y="50"/>
                    </a:lnTo>
                    <a:lnTo>
                      <a:pt x="12" y="54"/>
                    </a:lnTo>
                    <a:lnTo>
                      <a:pt x="18" y="56"/>
                    </a:lnTo>
                    <a:lnTo>
                      <a:pt x="23" y="58"/>
                    </a:lnTo>
                    <a:lnTo>
                      <a:pt x="28" y="58"/>
                    </a:lnTo>
                    <a:lnTo>
                      <a:pt x="34" y="58"/>
                    </a:lnTo>
                    <a:lnTo>
                      <a:pt x="40" y="56"/>
                    </a:lnTo>
                    <a:lnTo>
                      <a:pt x="46" y="54"/>
                    </a:lnTo>
                    <a:lnTo>
                      <a:pt x="50" y="50"/>
                    </a:lnTo>
                    <a:lnTo>
                      <a:pt x="54" y="46"/>
                    </a:lnTo>
                    <a:lnTo>
                      <a:pt x="56" y="40"/>
                    </a:lnTo>
                    <a:lnTo>
                      <a:pt x="58" y="34"/>
                    </a:lnTo>
                    <a:lnTo>
                      <a:pt x="58" y="28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80" name="Freeform 120"/>
              <p:cNvSpPr>
                <a:spLocks/>
              </p:cNvSpPr>
              <p:nvPr/>
            </p:nvSpPr>
            <p:spPr bwMode="auto">
              <a:xfrm>
                <a:off x="3291" y="3102"/>
                <a:ext cx="14" cy="14"/>
              </a:xfrm>
              <a:custGeom>
                <a:avLst/>
                <a:gdLst/>
                <a:ahLst/>
                <a:cxnLst>
                  <a:cxn ang="0">
                    <a:pos x="14" y="28"/>
                  </a:cxn>
                  <a:cxn ang="0">
                    <a:pos x="12" y="28"/>
                  </a:cxn>
                  <a:cxn ang="0">
                    <a:pos x="10" y="27"/>
                  </a:cxn>
                  <a:cxn ang="0">
                    <a:pos x="6" y="26"/>
                  </a:cxn>
                  <a:cxn ang="0">
                    <a:pos x="4" y="24"/>
                  </a:cxn>
                  <a:cxn ang="0">
                    <a:pos x="3" y="21"/>
                  </a:cxn>
                  <a:cxn ang="0">
                    <a:pos x="2" y="19"/>
                  </a:cxn>
                  <a:cxn ang="0">
                    <a:pos x="0" y="17"/>
                  </a:cxn>
                  <a:cxn ang="0">
                    <a:pos x="0" y="13"/>
                  </a:cxn>
                  <a:cxn ang="0">
                    <a:pos x="0" y="11"/>
                  </a:cxn>
                  <a:cxn ang="0">
                    <a:pos x="2" y="8"/>
                  </a:cxn>
                  <a:cxn ang="0">
                    <a:pos x="3" y="5"/>
                  </a:cxn>
                  <a:cxn ang="0">
                    <a:pos x="4" y="3"/>
                  </a:cxn>
                  <a:cxn ang="0">
                    <a:pos x="6" y="2"/>
                  </a:cxn>
                  <a:cxn ang="0">
                    <a:pos x="10" y="1"/>
                  </a:cxn>
                  <a:cxn ang="0">
                    <a:pos x="12" y="0"/>
                  </a:cxn>
                  <a:cxn ang="0">
                    <a:pos x="14" y="0"/>
                  </a:cxn>
                  <a:cxn ang="0">
                    <a:pos x="18" y="0"/>
                  </a:cxn>
                  <a:cxn ang="0">
                    <a:pos x="20" y="1"/>
                  </a:cxn>
                  <a:cxn ang="0">
                    <a:pos x="24" y="2"/>
                  </a:cxn>
                  <a:cxn ang="0">
                    <a:pos x="26" y="3"/>
                  </a:cxn>
                  <a:cxn ang="0">
                    <a:pos x="27" y="5"/>
                  </a:cxn>
                  <a:cxn ang="0">
                    <a:pos x="28" y="8"/>
                  </a:cxn>
                  <a:cxn ang="0">
                    <a:pos x="29" y="11"/>
                  </a:cxn>
                  <a:cxn ang="0">
                    <a:pos x="29" y="13"/>
                  </a:cxn>
                  <a:cxn ang="0">
                    <a:pos x="28" y="19"/>
                  </a:cxn>
                  <a:cxn ang="0">
                    <a:pos x="26" y="24"/>
                  </a:cxn>
                  <a:cxn ang="0">
                    <a:pos x="20" y="27"/>
                  </a:cxn>
                  <a:cxn ang="0">
                    <a:pos x="14" y="28"/>
                  </a:cxn>
                </a:cxnLst>
                <a:rect l="0" t="0" r="r" b="b"/>
                <a:pathLst>
                  <a:path w="29" h="28">
                    <a:moveTo>
                      <a:pt x="14" y="28"/>
                    </a:moveTo>
                    <a:lnTo>
                      <a:pt x="12" y="28"/>
                    </a:lnTo>
                    <a:lnTo>
                      <a:pt x="10" y="27"/>
                    </a:lnTo>
                    <a:lnTo>
                      <a:pt x="6" y="26"/>
                    </a:lnTo>
                    <a:lnTo>
                      <a:pt x="4" y="24"/>
                    </a:lnTo>
                    <a:lnTo>
                      <a:pt x="3" y="21"/>
                    </a:lnTo>
                    <a:lnTo>
                      <a:pt x="2" y="19"/>
                    </a:lnTo>
                    <a:lnTo>
                      <a:pt x="0" y="17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2" y="8"/>
                    </a:lnTo>
                    <a:lnTo>
                      <a:pt x="3" y="5"/>
                    </a:lnTo>
                    <a:lnTo>
                      <a:pt x="4" y="3"/>
                    </a:lnTo>
                    <a:lnTo>
                      <a:pt x="6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0" y="1"/>
                    </a:lnTo>
                    <a:lnTo>
                      <a:pt x="24" y="2"/>
                    </a:lnTo>
                    <a:lnTo>
                      <a:pt x="26" y="3"/>
                    </a:lnTo>
                    <a:lnTo>
                      <a:pt x="27" y="5"/>
                    </a:lnTo>
                    <a:lnTo>
                      <a:pt x="28" y="8"/>
                    </a:lnTo>
                    <a:lnTo>
                      <a:pt x="29" y="11"/>
                    </a:lnTo>
                    <a:lnTo>
                      <a:pt x="29" y="13"/>
                    </a:lnTo>
                    <a:lnTo>
                      <a:pt x="28" y="19"/>
                    </a:lnTo>
                    <a:lnTo>
                      <a:pt x="26" y="24"/>
                    </a:lnTo>
                    <a:lnTo>
                      <a:pt x="20" y="27"/>
                    </a:lnTo>
                    <a:lnTo>
                      <a:pt x="14" y="28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81" name="Freeform 121"/>
              <p:cNvSpPr>
                <a:spLocks/>
              </p:cNvSpPr>
              <p:nvPr/>
            </p:nvSpPr>
            <p:spPr bwMode="auto">
              <a:xfrm>
                <a:off x="3280" y="3273"/>
                <a:ext cx="30" cy="30"/>
              </a:xfrm>
              <a:custGeom>
                <a:avLst/>
                <a:gdLst/>
                <a:ahLst/>
                <a:cxnLst>
                  <a:cxn ang="0">
                    <a:pos x="60" y="30"/>
                  </a:cxn>
                  <a:cxn ang="0">
                    <a:pos x="59" y="24"/>
                  </a:cxn>
                  <a:cxn ang="0">
                    <a:pos x="57" y="18"/>
                  </a:cxn>
                  <a:cxn ang="0">
                    <a:pos x="54" y="12"/>
                  </a:cxn>
                  <a:cxn ang="0">
                    <a:pos x="50" y="8"/>
                  </a:cxn>
                  <a:cxn ang="0">
                    <a:pos x="46" y="4"/>
                  </a:cxn>
                  <a:cxn ang="0">
                    <a:pos x="41" y="2"/>
                  </a:cxn>
                  <a:cxn ang="0">
                    <a:pos x="35" y="0"/>
                  </a:cxn>
                  <a:cxn ang="0">
                    <a:pos x="30" y="0"/>
                  </a:cxn>
                  <a:cxn ang="0">
                    <a:pos x="18" y="2"/>
                  </a:cxn>
                  <a:cxn ang="0">
                    <a:pos x="9" y="8"/>
                  </a:cxn>
                  <a:cxn ang="0">
                    <a:pos x="2" y="18"/>
                  </a:cxn>
                  <a:cxn ang="0">
                    <a:pos x="0" y="30"/>
                  </a:cxn>
                  <a:cxn ang="0">
                    <a:pos x="1" y="35"/>
                  </a:cxn>
                  <a:cxn ang="0">
                    <a:pos x="2" y="41"/>
                  </a:cxn>
                  <a:cxn ang="0">
                    <a:pos x="6" y="46"/>
                  </a:cxn>
                  <a:cxn ang="0">
                    <a:pos x="9" y="50"/>
                  </a:cxn>
                  <a:cxn ang="0">
                    <a:pos x="14" y="54"/>
                  </a:cxn>
                  <a:cxn ang="0">
                    <a:pos x="18" y="57"/>
                  </a:cxn>
                  <a:cxn ang="0">
                    <a:pos x="24" y="58"/>
                  </a:cxn>
                  <a:cxn ang="0">
                    <a:pos x="30" y="60"/>
                  </a:cxn>
                  <a:cxn ang="0">
                    <a:pos x="35" y="58"/>
                  </a:cxn>
                  <a:cxn ang="0">
                    <a:pos x="41" y="57"/>
                  </a:cxn>
                  <a:cxn ang="0">
                    <a:pos x="46" y="54"/>
                  </a:cxn>
                  <a:cxn ang="0">
                    <a:pos x="50" y="50"/>
                  </a:cxn>
                  <a:cxn ang="0">
                    <a:pos x="54" y="46"/>
                  </a:cxn>
                  <a:cxn ang="0">
                    <a:pos x="57" y="41"/>
                  </a:cxn>
                  <a:cxn ang="0">
                    <a:pos x="59" y="35"/>
                  </a:cxn>
                  <a:cxn ang="0">
                    <a:pos x="60" y="30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6"/>
                    </a:lnTo>
                    <a:lnTo>
                      <a:pt x="9" y="50"/>
                    </a:lnTo>
                    <a:lnTo>
                      <a:pt x="14" y="54"/>
                    </a:lnTo>
                    <a:lnTo>
                      <a:pt x="18" y="57"/>
                    </a:lnTo>
                    <a:lnTo>
                      <a:pt x="24" y="58"/>
                    </a:lnTo>
                    <a:lnTo>
                      <a:pt x="30" y="60"/>
                    </a:lnTo>
                    <a:lnTo>
                      <a:pt x="35" y="58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0" y="50"/>
                    </a:lnTo>
                    <a:lnTo>
                      <a:pt x="54" y="46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82" name="Freeform 122"/>
              <p:cNvSpPr>
                <a:spLocks/>
              </p:cNvSpPr>
              <p:nvPr/>
            </p:nvSpPr>
            <p:spPr bwMode="auto">
              <a:xfrm>
                <a:off x="3288" y="3280"/>
                <a:ext cx="15" cy="15"/>
              </a:xfrm>
              <a:custGeom>
                <a:avLst/>
                <a:gdLst/>
                <a:ahLst/>
                <a:cxnLst>
                  <a:cxn ang="0">
                    <a:pos x="15" y="28"/>
                  </a:cxn>
                  <a:cxn ang="0">
                    <a:pos x="11" y="28"/>
                  </a:cxn>
                  <a:cxn ang="0">
                    <a:pos x="9" y="27"/>
                  </a:cxn>
                  <a:cxn ang="0">
                    <a:pos x="7" y="26"/>
                  </a:cxn>
                  <a:cxn ang="0">
                    <a:pos x="4" y="25"/>
                  </a:cxn>
                  <a:cxn ang="0">
                    <a:pos x="2" y="23"/>
                  </a:cxn>
                  <a:cxn ang="0">
                    <a:pos x="1" y="19"/>
                  </a:cxn>
                  <a:cxn ang="0">
                    <a:pos x="0" y="17"/>
                  </a:cxn>
                  <a:cxn ang="0">
                    <a:pos x="0" y="15"/>
                  </a:cxn>
                  <a:cxn ang="0">
                    <a:pos x="0" y="11"/>
                  </a:cxn>
                  <a:cxn ang="0">
                    <a:pos x="1" y="9"/>
                  </a:cxn>
                  <a:cxn ang="0">
                    <a:pos x="2" y="7"/>
                  </a:cxn>
                  <a:cxn ang="0">
                    <a:pos x="4" y="4"/>
                  </a:cxn>
                  <a:cxn ang="0">
                    <a:pos x="7" y="2"/>
                  </a:cxn>
                  <a:cxn ang="0">
                    <a:pos x="9" y="1"/>
                  </a:cxn>
                  <a:cxn ang="0">
                    <a:pos x="11" y="0"/>
                  </a:cxn>
                  <a:cxn ang="0">
                    <a:pos x="15" y="0"/>
                  </a:cxn>
                  <a:cxn ang="0">
                    <a:pos x="17" y="0"/>
                  </a:cxn>
                  <a:cxn ang="0">
                    <a:pos x="20" y="1"/>
                  </a:cxn>
                  <a:cxn ang="0">
                    <a:pos x="23" y="2"/>
                  </a:cxn>
                  <a:cxn ang="0">
                    <a:pos x="25" y="4"/>
                  </a:cxn>
                  <a:cxn ang="0">
                    <a:pos x="26" y="7"/>
                  </a:cxn>
                  <a:cxn ang="0">
                    <a:pos x="29" y="9"/>
                  </a:cxn>
                  <a:cxn ang="0">
                    <a:pos x="30" y="11"/>
                  </a:cxn>
                  <a:cxn ang="0">
                    <a:pos x="30" y="15"/>
                  </a:cxn>
                  <a:cxn ang="0">
                    <a:pos x="29" y="20"/>
                  </a:cxn>
                  <a:cxn ang="0">
                    <a:pos x="25" y="25"/>
                  </a:cxn>
                  <a:cxn ang="0">
                    <a:pos x="20" y="27"/>
                  </a:cxn>
                  <a:cxn ang="0">
                    <a:pos x="15" y="28"/>
                  </a:cxn>
                </a:cxnLst>
                <a:rect l="0" t="0" r="r" b="b"/>
                <a:pathLst>
                  <a:path w="30" h="28">
                    <a:moveTo>
                      <a:pt x="15" y="28"/>
                    </a:moveTo>
                    <a:lnTo>
                      <a:pt x="11" y="28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4" y="4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2"/>
                    </a:lnTo>
                    <a:lnTo>
                      <a:pt x="25" y="4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0" y="2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83" name="Freeform 123"/>
              <p:cNvSpPr>
                <a:spLocks/>
              </p:cNvSpPr>
              <p:nvPr/>
            </p:nvSpPr>
            <p:spPr bwMode="auto">
              <a:xfrm>
                <a:off x="3264" y="3390"/>
                <a:ext cx="30" cy="30"/>
              </a:xfrm>
              <a:custGeom>
                <a:avLst/>
                <a:gdLst/>
                <a:ahLst/>
                <a:cxnLst>
                  <a:cxn ang="0">
                    <a:pos x="59" y="30"/>
                  </a:cxn>
                  <a:cxn ang="0">
                    <a:pos x="58" y="25"/>
                  </a:cxn>
                  <a:cxn ang="0">
                    <a:pos x="57" y="19"/>
                  </a:cxn>
                  <a:cxn ang="0">
                    <a:pos x="54" y="14"/>
                  </a:cxn>
                  <a:cxn ang="0">
                    <a:pos x="50" y="10"/>
                  </a:cxn>
                  <a:cxn ang="0">
                    <a:pos x="46" y="6"/>
                  </a:cxn>
                  <a:cxn ang="0">
                    <a:pos x="41" y="3"/>
                  </a:cxn>
                  <a:cxn ang="0">
                    <a:pos x="35" y="2"/>
                  </a:cxn>
                  <a:cxn ang="0">
                    <a:pos x="29" y="0"/>
                  </a:cxn>
                  <a:cxn ang="0">
                    <a:pos x="18" y="3"/>
                  </a:cxn>
                  <a:cxn ang="0">
                    <a:pos x="9" y="10"/>
                  </a:cxn>
                  <a:cxn ang="0">
                    <a:pos x="2" y="19"/>
                  </a:cxn>
                  <a:cxn ang="0">
                    <a:pos x="0" y="30"/>
                  </a:cxn>
                  <a:cxn ang="0">
                    <a:pos x="1" y="36"/>
                  </a:cxn>
                  <a:cxn ang="0">
                    <a:pos x="2" y="42"/>
                  </a:cxn>
                  <a:cxn ang="0">
                    <a:pos x="5" y="48"/>
                  </a:cxn>
                  <a:cxn ang="0">
                    <a:pos x="9" y="52"/>
                  </a:cxn>
                  <a:cxn ang="0">
                    <a:pos x="13" y="56"/>
                  </a:cxn>
                  <a:cxn ang="0">
                    <a:pos x="18" y="58"/>
                  </a:cxn>
                  <a:cxn ang="0">
                    <a:pos x="24" y="60"/>
                  </a:cxn>
                  <a:cxn ang="0">
                    <a:pos x="29" y="60"/>
                  </a:cxn>
                  <a:cxn ang="0">
                    <a:pos x="35" y="60"/>
                  </a:cxn>
                  <a:cxn ang="0">
                    <a:pos x="41" y="58"/>
                  </a:cxn>
                  <a:cxn ang="0">
                    <a:pos x="46" y="56"/>
                  </a:cxn>
                  <a:cxn ang="0">
                    <a:pos x="50" y="52"/>
                  </a:cxn>
                  <a:cxn ang="0">
                    <a:pos x="54" y="48"/>
                  </a:cxn>
                  <a:cxn ang="0">
                    <a:pos x="57" y="42"/>
                  </a:cxn>
                  <a:cxn ang="0">
                    <a:pos x="58" y="36"/>
                  </a:cxn>
                  <a:cxn ang="0">
                    <a:pos x="59" y="30"/>
                  </a:cxn>
                </a:cxnLst>
                <a:rect l="0" t="0" r="r" b="b"/>
                <a:pathLst>
                  <a:path w="59" h="60">
                    <a:moveTo>
                      <a:pt x="59" y="30"/>
                    </a:moveTo>
                    <a:lnTo>
                      <a:pt x="58" y="25"/>
                    </a:lnTo>
                    <a:lnTo>
                      <a:pt x="57" y="19"/>
                    </a:lnTo>
                    <a:lnTo>
                      <a:pt x="54" y="14"/>
                    </a:lnTo>
                    <a:lnTo>
                      <a:pt x="50" y="10"/>
                    </a:lnTo>
                    <a:lnTo>
                      <a:pt x="46" y="6"/>
                    </a:lnTo>
                    <a:lnTo>
                      <a:pt x="41" y="3"/>
                    </a:lnTo>
                    <a:lnTo>
                      <a:pt x="35" y="2"/>
                    </a:lnTo>
                    <a:lnTo>
                      <a:pt x="29" y="0"/>
                    </a:lnTo>
                    <a:lnTo>
                      <a:pt x="18" y="3"/>
                    </a:lnTo>
                    <a:lnTo>
                      <a:pt x="9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8"/>
                    </a:lnTo>
                    <a:lnTo>
                      <a:pt x="9" y="52"/>
                    </a:lnTo>
                    <a:lnTo>
                      <a:pt x="13" y="56"/>
                    </a:lnTo>
                    <a:lnTo>
                      <a:pt x="18" y="58"/>
                    </a:lnTo>
                    <a:lnTo>
                      <a:pt x="24" y="60"/>
                    </a:lnTo>
                    <a:lnTo>
                      <a:pt x="29" y="60"/>
                    </a:lnTo>
                    <a:lnTo>
                      <a:pt x="35" y="60"/>
                    </a:lnTo>
                    <a:lnTo>
                      <a:pt x="41" y="58"/>
                    </a:lnTo>
                    <a:lnTo>
                      <a:pt x="46" y="56"/>
                    </a:lnTo>
                    <a:lnTo>
                      <a:pt x="50" y="52"/>
                    </a:lnTo>
                    <a:lnTo>
                      <a:pt x="54" y="48"/>
                    </a:lnTo>
                    <a:lnTo>
                      <a:pt x="57" y="42"/>
                    </a:lnTo>
                    <a:lnTo>
                      <a:pt x="58" y="36"/>
                    </a:lnTo>
                    <a:lnTo>
                      <a:pt x="59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84" name="Freeform 124"/>
              <p:cNvSpPr>
                <a:spLocks/>
              </p:cNvSpPr>
              <p:nvPr/>
            </p:nvSpPr>
            <p:spPr bwMode="auto">
              <a:xfrm>
                <a:off x="3272" y="3397"/>
                <a:ext cx="15" cy="15"/>
              </a:xfrm>
              <a:custGeom>
                <a:avLst/>
                <a:gdLst/>
                <a:ahLst/>
                <a:cxnLst>
                  <a:cxn ang="0">
                    <a:pos x="15" y="30"/>
                  </a:cxn>
                  <a:cxn ang="0">
                    <a:pos x="13" y="30"/>
                  </a:cxn>
                  <a:cxn ang="0">
                    <a:pos x="10" y="29"/>
                  </a:cxn>
                  <a:cxn ang="0">
                    <a:pos x="7" y="28"/>
                  </a:cxn>
                  <a:cxn ang="0">
                    <a:pos x="5" y="26"/>
                  </a:cxn>
                  <a:cxn ang="0">
                    <a:pos x="4" y="23"/>
                  </a:cxn>
                  <a:cxn ang="0">
                    <a:pos x="2" y="21"/>
                  </a:cxn>
                  <a:cxn ang="0">
                    <a:pos x="0" y="19"/>
                  </a:cxn>
                  <a:cxn ang="0">
                    <a:pos x="0" y="15"/>
                  </a:cxn>
                  <a:cxn ang="0">
                    <a:pos x="0" y="13"/>
                  </a:cxn>
                  <a:cxn ang="0">
                    <a:pos x="2" y="10"/>
                  </a:cxn>
                  <a:cxn ang="0">
                    <a:pos x="4" y="7"/>
                  </a:cxn>
                  <a:cxn ang="0">
                    <a:pos x="5" y="5"/>
                  </a:cxn>
                  <a:cxn ang="0">
                    <a:pos x="7" y="4"/>
                  </a:cxn>
                  <a:cxn ang="0">
                    <a:pos x="10" y="2"/>
                  </a:cxn>
                  <a:cxn ang="0">
                    <a:pos x="13" y="0"/>
                  </a:cxn>
                  <a:cxn ang="0">
                    <a:pos x="15" y="0"/>
                  </a:cxn>
                  <a:cxn ang="0">
                    <a:pos x="19" y="0"/>
                  </a:cxn>
                  <a:cxn ang="0">
                    <a:pos x="21" y="2"/>
                  </a:cxn>
                  <a:cxn ang="0">
                    <a:pos x="24" y="4"/>
                  </a:cxn>
                  <a:cxn ang="0">
                    <a:pos x="26" y="5"/>
                  </a:cxn>
                  <a:cxn ang="0">
                    <a:pos x="28" y="7"/>
                  </a:cxn>
                  <a:cxn ang="0">
                    <a:pos x="29" y="10"/>
                  </a:cxn>
                  <a:cxn ang="0">
                    <a:pos x="30" y="13"/>
                  </a:cxn>
                  <a:cxn ang="0">
                    <a:pos x="30" y="15"/>
                  </a:cxn>
                  <a:cxn ang="0">
                    <a:pos x="29" y="21"/>
                  </a:cxn>
                  <a:cxn ang="0">
                    <a:pos x="26" y="26"/>
                  </a:cxn>
                  <a:cxn ang="0">
                    <a:pos x="21" y="29"/>
                  </a:cxn>
                  <a:cxn ang="0">
                    <a:pos x="15" y="30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0" y="29"/>
                    </a:lnTo>
                    <a:lnTo>
                      <a:pt x="7" y="28"/>
                    </a:lnTo>
                    <a:lnTo>
                      <a:pt x="5" y="26"/>
                    </a:lnTo>
                    <a:lnTo>
                      <a:pt x="4" y="23"/>
                    </a:lnTo>
                    <a:lnTo>
                      <a:pt x="2" y="21"/>
                    </a:lnTo>
                    <a:lnTo>
                      <a:pt x="0" y="19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2" y="10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7" y="4"/>
                    </a:lnTo>
                    <a:lnTo>
                      <a:pt x="10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2"/>
                    </a:lnTo>
                    <a:lnTo>
                      <a:pt x="24" y="4"/>
                    </a:lnTo>
                    <a:lnTo>
                      <a:pt x="26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3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85" name="Freeform 125"/>
              <p:cNvSpPr>
                <a:spLocks/>
              </p:cNvSpPr>
              <p:nvPr/>
            </p:nvSpPr>
            <p:spPr bwMode="auto">
              <a:xfrm>
                <a:off x="3480" y="3319"/>
                <a:ext cx="30" cy="30"/>
              </a:xfrm>
              <a:custGeom>
                <a:avLst/>
                <a:gdLst/>
                <a:ahLst/>
                <a:cxnLst>
                  <a:cxn ang="0">
                    <a:pos x="60" y="30"/>
                  </a:cxn>
                  <a:cxn ang="0">
                    <a:pos x="59" y="24"/>
                  </a:cxn>
                  <a:cxn ang="0">
                    <a:pos x="58" y="18"/>
                  </a:cxn>
                  <a:cxn ang="0">
                    <a:pos x="54" y="14"/>
                  </a:cxn>
                  <a:cxn ang="0">
                    <a:pos x="51" y="9"/>
                  </a:cxn>
                  <a:cxn ang="0">
                    <a:pos x="46" y="6"/>
                  </a:cxn>
                  <a:cxn ang="0">
                    <a:pos x="42" y="2"/>
                  </a:cxn>
                  <a:cxn ang="0">
                    <a:pos x="36" y="1"/>
                  </a:cxn>
                  <a:cxn ang="0">
                    <a:pos x="30" y="0"/>
                  </a:cxn>
                  <a:cxn ang="0">
                    <a:pos x="19" y="2"/>
                  </a:cxn>
                  <a:cxn ang="0">
                    <a:pos x="9" y="9"/>
                  </a:cxn>
                  <a:cxn ang="0">
                    <a:pos x="3" y="18"/>
                  </a:cxn>
                  <a:cxn ang="0">
                    <a:pos x="0" y="30"/>
                  </a:cxn>
                  <a:cxn ang="0">
                    <a:pos x="1" y="36"/>
                  </a:cxn>
                  <a:cxn ang="0">
                    <a:pos x="3" y="41"/>
                  </a:cxn>
                  <a:cxn ang="0">
                    <a:pos x="6" y="46"/>
                  </a:cxn>
                  <a:cxn ang="0">
                    <a:pos x="9" y="51"/>
                  </a:cxn>
                  <a:cxn ang="0">
                    <a:pos x="14" y="54"/>
                  </a:cxn>
                  <a:cxn ang="0">
                    <a:pos x="19" y="58"/>
                  </a:cxn>
                  <a:cxn ang="0">
                    <a:pos x="24" y="59"/>
                  </a:cxn>
                  <a:cxn ang="0">
                    <a:pos x="30" y="60"/>
                  </a:cxn>
                  <a:cxn ang="0">
                    <a:pos x="36" y="59"/>
                  </a:cxn>
                  <a:cxn ang="0">
                    <a:pos x="42" y="58"/>
                  </a:cxn>
                  <a:cxn ang="0">
                    <a:pos x="46" y="54"/>
                  </a:cxn>
                  <a:cxn ang="0">
                    <a:pos x="51" y="51"/>
                  </a:cxn>
                  <a:cxn ang="0">
                    <a:pos x="54" y="46"/>
                  </a:cxn>
                  <a:cxn ang="0">
                    <a:pos x="58" y="41"/>
                  </a:cxn>
                  <a:cxn ang="0">
                    <a:pos x="59" y="36"/>
                  </a:cxn>
                  <a:cxn ang="0">
                    <a:pos x="60" y="30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4"/>
                    </a:lnTo>
                    <a:lnTo>
                      <a:pt x="51" y="9"/>
                    </a:lnTo>
                    <a:lnTo>
                      <a:pt x="46" y="6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9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3" y="41"/>
                    </a:lnTo>
                    <a:lnTo>
                      <a:pt x="6" y="46"/>
                    </a:lnTo>
                    <a:lnTo>
                      <a:pt x="9" y="51"/>
                    </a:lnTo>
                    <a:lnTo>
                      <a:pt x="14" y="54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1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86" name="Freeform 126"/>
              <p:cNvSpPr>
                <a:spLocks/>
              </p:cNvSpPr>
              <p:nvPr/>
            </p:nvSpPr>
            <p:spPr bwMode="auto">
              <a:xfrm>
                <a:off x="3487" y="3327"/>
                <a:ext cx="15" cy="15"/>
              </a:xfrm>
              <a:custGeom>
                <a:avLst/>
                <a:gdLst/>
                <a:ahLst/>
                <a:cxnLst>
                  <a:cxn ang="0">
                    <a:pos x="15" y="30"/>
                  </a:cxn>
                  <a:cxn ang="0">
                    <a:pos x="13" y="30"/>
                  </a:cxn>
                  <a:cxn ang="0">
                    <a:pos x="9" y="29"/>
                  </a:cxn>
                  <a:cxn ang="0">
                    <a:pos x="7" y="26"/>
                  </a:cxn>
                  <a:cxn ang="0">
                    <a:pos x="5" y="25"/>
                  </a:cxn>
                  <a:cxn ang="0">
                    <a:pos x="4" y="23"/>
                  </a:cxn>
                  <a:cxn ang="0">
                    <a:pos x="1" y="19"/>
                  </a:cxn>
                  <a:cxn ang="0">
                    <a:pos x="0" y="17"/>
                  </a:cxn>
                  <a:cxn ang="0">
                    <a:pos x="0" y="15"/>
                  </a:cxn>
                  <a:cxn ang="0">
                    <a:pos x="0" y="11"/>
                  </a:cxn>
                  <a:cxn ang="0">
                    <a:pos x="1" y="9"/>
                  </a:cxn>
                  <a:cxn ang="0">
                    <a:pos x="4" y="7"/>
                  </a:cxn>
                  <a:cxn ang="0">
                    <a:pos x="5" y="4"/>
                  </a:cxn>
                  <a:cxn ang="0">
                    <a:pos x="7" y="2"/>
                  </a:cxn>
                  <a:cxn ang="0">
                    <a:pos x="9" y="1"/>
                  </a:cxn>
                  <a:cxn ang="0">
                    <a:pos x="13" y="0"/>
                  </a:cxn>
                  <a:cxn ang="0">
                    <a:pos x="15" y="0"/>
                  </a:cxn>
                  <a:cxn ang="0">
                    <a:pos x="19" y="0"/>
                  </a:cxn>
                  <a:cxn ang="0">
                    <a:pos x="21" y="1"/>
                  </a:cxn>
                  <a:cxn ang="0">
                    <a:pos x="23" y="2"/>
                  </a:cxn>
                  <a:cxn ang="0">
                    <a:pos x="26" y="4"/>
                  </a:cxn>
                  <a:cxn ang="0">
                    <a:pos x="28" y="7"/>
                  </a:cxn>
                  <a:cxn ang="0">
                    <a:pos x="29" y="9"/>
                  </a:cxn>
                  <a:cxn ang="0">
                    <a:pos x="30" y="11"/>
                  </a:cxn>
                  <a:cxn ang="0">
                    <a:pos x="30" y="15"/>
                  </a:cxn>
                  <a:cxn ang="0">
                    <a:pos x="29" y="21"/>
                  </a:cxn>
                  <a:cxn ang="0">
                    <a:pos x="26" y="25"/>
                  </a:cxn>
                  <a:cxn ang="0">
                    <a:pos x="21" y="29"/>
                  </a:cxn>
                  <a:cxn ang="0">
                    <a:pos x="15" y="30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9" y="29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4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4" y="7"/>
                    </a:lnTo>
                    <a:lnTo>
                      <a:pt x="5" y="4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4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5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87" name="Freeform 127"/>
              <p:cNvSpPr>
                <a:spLocks/>
              </p:cNvSpPr>
              <p:nvPr/>
            </p:nvSpPr>
            <p:spPr bwMode="auto">
              <a:xfrm>
                <a:off x="3586" y="3398"/>
                <a:ext cx="30" cy="30"/>
              </a:xfrm>
              <a:custGeom>
                <a:avLst/>
                <a:gdLst/>
                <a:ahLst/>
                <a:cxnLst>
                  <a:cxn ang="0">
                    <a:pos x="60" y="30"/>
                  </a:cxn>
                  <a:cxn ang="0">
                    <a:pos x="59" y="24"/>
                  </a:cxn>
                  <a:cxn ang="0">
                    <a:pos x="58" y="18"/>
                  </a:cxn>
                  <a:cxn ang="0">
                    <a:pos x="56" y="13"/>
                  </a:cxn>
                  <a:cxn ang="0">
                    <a:pos x="52" y="9"/>
                  </a:cxn>
                  <a:cxn ang="0">
                    <a:pos x="48" y="5"/>
                  </a:cxn>
                  <a:cxn ang="0">
                    <a:pos x="42" y="2"/>
                  </a:cxn>
                  <a:cxn ang="0">
                    <a:pos x="36" y="1"/>
                  </a:cxn>
                  <a:cxn ang="0">
                    <a:pos x="30" y="0"/>
                  </a:cxn>
                  <a:cxn ang="0">
                    <a:pos x="19" y="2"/>
                  </a:cxn>
                  <a:cxn ang="0">
                    <a:pos x="10" y="9"/>
                  </a:cxn>
                  <a:cxn ang="0">
                    <a:pos x="3" y="18"/>
                  </a:cxn>
                  <a:cxn ang="0">
                    <a:pos x="0" y="30"/>
                  </a:cxn>
                  <a:cxn ang="0">
                    <a:pos x="1" y="35"/>
                  </a:cxn>
                  <a:cxn ang="0">
                    <a:pos x="3" y="41"/>
                  </a:cxn>
                  <a:cxn ang="0">
                    <a:pos x="6" y="47"/>
                  </a:cxn>
                  <a:cxn ang="0">
                    <a:pos x="10" y="51"/>
                  </a:cxn>
                  <a:cxn ang="0">
                    <a:pos x="14" y="55"/>
                  </a:cxn>
                  <a:cxn ang="0">
                    <a:pos x="19" y="57"/>
                  </a:cxn>
                  <a:cxn ang="0">
                    <a:pos x="25" y="58"/>
                  </a:cxn>
                  <a:cxn ang="0">
                    <a:pos x="30" y="59"/>
                  </a:cxn>
                  <a:cxn ang="0">
                    <a:pos x="36" y="58"/>
                  </a:cxn>
                  <a:cxn ang="0">
                    <a:pos x="42" y="57"/>
                  </a:cxn>
                  <a:cxn ang="0">
                    <a:pos x="48" y="55"/>
                  </a:cxn>
                  <a:cxn ang="0">
                    <a:pos x="52" y="51"/>
                  </a:cxn>
                  <a:cxn ang="0">
                    <a:pos x="56" y="47"/>
                  </a:cxn>
                  <a:cxn ang="0">
                    <a:pos x="58" y="41"/>
                  </a:cxn>
                  <a:cxn ang="0">
                    <a:pos x="59" y="35"/>
                  </a:cxn>
                  <a:cxn ang="0">
                    <a:pos x="60" y="30"/>
                  </a:cxn>
                </a:cxnLst>
                <a:rect l="0" t="0" r="r" b="b"/>
                <a:pathLst>
                  <a:path w="60" h="59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6" y="13"/>
                    </a:lnTo>
                    <a:lnTo>
                      <a:pt x="52" y="9"/>
                    </a:lnTo>
                    <a:lnTo>
                      <a:pt x="48" y="5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10" y="9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3" y="41"/>
                    </a:lnTo>
                    <a:lnTo>
                      <a:pt x="6" y="47"/>
                    </a:lnTo>
                    <a:lnTo>
                      <a:pt x="10" y="51"/>
                    </a:lnTo>
                    <a:lnTo>
                      <a:pt x="14" y="55"/>
                    </a:lnTo>
                    <a:lnTo>
                      <a:pt x="19" y="57"/>
                    </a:lnTo>
                    <a:lnTo>
                      <a:pt x="25" y="58"/>
                    </a:lnTo>
                    <a:lnTo>
                      <a:pt x="30" y="59"/>
                    </a:lnTo>
                    <a:lnTo>
                      <a:pt x="36" y="58"/>
                    </a:lnTo>
                    <a:lnTo>
                      <a:pt x="42" y="57"/>
                    </a:lnTo>
                    <a:lnTo>
                      <a:pt x="48" y="55"/>
                    </a:lnTo>
                    <a:lnTo>
                      <a:pt x="52" y="51"/>
                    </a:lnTo>
                    <a:lnTo>
                      <a:pt x="56" y="47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88" name="Freeform 128"/>
              <p:cNvSpPr>
                <a:spLocks/>
              </p:cNvSpPr>
              <p:nvPr/>
            </p:nvSpPr>
            <p:spPr bwMode="auto">
              <a:xfrm>
                <a:off x="3594" y="3405"/>
                <a:ext cx="15" cy="15"/>
              </a:xfrm>
              <a:custGeom>
                <a:avLst/>
                <a:gdLst/>
                <a:ahLst/>
                <a:cxnLst>
                  <a:cxn ang="0">
                    <a:pos x="15" y="29"/>
                  </a:cxn>
                  <a:cxn ang="0">
                    <a:pos x="13" y="29"/>
                  </a:cxn>
                  <a:cxn ang="0">
                    <a:pos x="11" y="28"/>
                  </a:cxn>
                  <a:cxn ang="0">
                    <a:pos x="7" y="27"/>
                  </a:cxn>
                  <a:cxn ang="0">
                    <a:pos x="5" y="25"/>
                  </a:cxn>
                  <a:cxn ang="0">
                    <a:pos x="4" y="23"/>
                  </a:cxn>
                  <a:cxn ang="0">
                    <a:pos x="1" y="20"/>
                  </a:cxn>
                  <a:cxn ang="0">
                    <a:pos x="0" y="18"/>
                  </a:cxn>
                  <a:cxn ang="0">
                    <a:pos x="0" y="15"/>
                  </a:cxn>
                  <a:cxn ang="0">
                    <a:pos x="0" y="12"/>
                  </a:cxn>
                  <a:cxn ang="0">
                    <a:pos x="1" y="9"/>
                  </a:cxn>
                  <a:cxn ang="0">
                    <a:pos x="4" y="6"/>
                  </a:cxn>
                  <a:cxn ang="0">
                    <a:pos x="5" y="4"/>
                  </a:cxn>
                  <a:cxn ang="0">
                    <a:pos x="7" y="3"/>
                  </a:cxn>
                  <a:cxn ang="0">
                    <a:pos x="11" y="1"/>
                  </a:cxn>
                  <a:cxn ang="0">
                    <a:pos x="13" y="0"/>
                  </a:cxn>
                  <a:cxn ang="0">
                    <a:pos x="15" y="0"/>
                  </a:cxn>
                  <a:cxn ang="0">
                    <a:pos x="19" y="0"/>
                  </a:cxn>
                  <a:cxn ang="0">
                    <a:pos x="21" y="1"/>
                  </a:cxn>
                  <a:cxn ang="0">
                    <a:pos x="23" y="3"/>
                  </a:cxn>
                  <a:cxn ang="0">
                    <a:pos x="26" y="4"/>
                  </a:cxn>
                  <a:cxn ang="0">
                    <a:pos x="28" y="6"/>
                  </a:cxn>
                  <a:cxn ang="0">
                    <a:pos x="29" y="9"/>
                  </a:cxn>
                  <a:cxn ang="0">
                    <a:pos x="30" y="12"/>
                  </a:cxn>
                  <a:cxn ang="0">
                    <a:pos x="30" y="15"/>
                  </a:cxn>
                  <a:cxn ang="0">
                    <a:pos x="29" y="20"/>
                  </a:cxn>
                  <a:cxn ang="0">
                    <a:pos x="26" y="25"/>
                  </a:cxn>
                  <a:cxn ang="0">
                    <a:pos x="21" y="28"/>
                  </a:cxn>
                  <a:cxn ang="0">
                    <a:pos x="15" y="29"/>
                  </a:cxn>
                </a:cxnLst>
                <a:rect l="0" t="0" r="r" b="b"/>
                <a:pathLst>
                  <a:path w="30" h="29">
                    <a:moveTo>
                      <a:pt x="15" y="29"/>
                    </a:moveTo>
                    <a:lnTo>
                      <a:pt x="13" y="29"/>
                    </a:lnTo>
                    <a:lnTo>
                      <a:pt x="11" y="28"/>
                    </a:lnTo>
                    <a:lnTo>
                      <a:pt x="7" y="27"/>
                    </a:lnTo>
                    <a:lnTo>
                      <a:pt x="5" y="25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4" y="6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11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6" y="4"/>
                    </a:lnTo>
                    <a:lnTo>
                      <a:pt x="28" y="6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6" y="25"/>
                    </a:lnTo>
                    <a:lnTo>
                      <a:pt x="21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89" name="Freeform 129"/>
              <p:cNvSpPr>
                <a:spLocks/>
              </p:cNvSpPr>
              <p:nvPr/>
            </p:nvSpPr>
            <p:spPr bwMode="auto">
              <a:xfrm>
                <a:off x="3541" y="3129"/>
                <a:ext cx="30" cy="30"/>
              </a:xfrm>
              <a:custGeom>
                <a:avLst/>
                <a:gdLst/>
                <a:ahLst/>
                <a:cxnLst>
                  <a:cxn ang="0">
                    <a:pos x="59" y="30"/>
                  </a:cxn>
                  <a:cxn ang="0">
                    <a:pos x="59" y="24"/>
                  </a:cxn>
                  <a:cxn ang="0">
                    <a:pos x="57" y="18"/>
                  </a:cxn>
                  <a:cxn ang="0">
                    <a:pos x="55" y="12"/>
                  </a:cxn>
                  <a:cxn ang="0">
                    <a:pos x="51" y="8"/>
                  </a:cxn>
                  <a:cxn ang="0">
                    <a:pos x="47" y="4"/>
                  </a:cxn>
                  <a:cxn ang="0">
                    <a:pos x="41" y="2"/>
                  </a:cxn>
                  <a:cxn ang="0">
                    <a:pos x="36" y="0"/>
                  </a:cxn>
                  <a:cxn ang="0">
                    <a:pos x="30" y="0"/>
                  </a:cxn>
                  <a:cxn ang="0">
                    <a:pos x="19" y="2"/>
                  </a:cxn>
                  <a:cxn ang="0">
                    <a:pos x="9" y="8"/>
                  </a:cxn>
                  <a:cxn ang="0">
                    <a:pos x="3" y="18"/>
                  </a:cxn>
                  <a:cxn ang="0">
                    <a:pos x="0" y="30"/>
                  </a:cxn>
                  <a:cxn ang="0">
                    <a:pos x="0" y="35"/>
                  </a:cxn>
                  <a:cxn ang="0">
                    <a:pos x="3" y="41"/>
                  </a:cxn>
                  <a:cxn ang="0">
                    <a:pos x="5" y="46"/>
                  </a:cxn>
                  <a:cxn ang="0">
                    <a:pos x="9" y="50"/>
                  </a:cxn>
                  <a:cxn ang="0">
                    <a:pos x="13" y="54"/>
                  </a:cxn>
                  <a:cxn ang="0">
                    <a:pos x="19" y="57"/>
                  </a:cxn>
                  <a:cxn ang="0">
                    <a:pos x="25" y="58"/>
                  </a:cxn>
                  <a:cxn ang="0">
                    <a:pos x="30" y="60"/>
                  </a:cxn>
                  <a:cxn ang="0">
                    <a:pos x="36" y="58"/>
                  </a:cxn>
                  <a:cxn ang="0">
                    <a:pos x="41" y="57"/>
                  </a:cxn>
                  <a:cxn ang="0">
                    <a:pos x="47" y="54"/>
                  </a:cxn>
                  <a:cxn ang="0">
                    <a:pos x="51" y="50"/>
                  </a:cxn>
                  <a:cxn ang="0">
                    <a:pos x="55" y="46"/>
                  </a:cxn>
                  <a:cxn ang="0">
                    <a:pos x="57" y="41"/>
                  </a:cxn>
                  <a:cxn ang="0">
                    <a:pos x="59" y="35"/>
                  </a:cxn>
                  <a:cxn ang="0">
                    <a:pos x="59" y="30"/>
                  </a:cxn>
                </a:cxnLst>
                <a:rect l="0" t="0" r="r" b="b"/>
                <a:pathLst>
                  <a:path w="59" h="60">
                    <a:moveTo>
                      <a:pt x="59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5" y="12"/>
                    </a:lnTo>
                    <a:lnTo>
                      <a:pt x="51" y="8"/>
                    </a:lnTo>
                    <a:lnTo>
                      <a:pt x="47" y="4"/>
                    </a:lnTo>
                    <a:lnTo>
                      <a:pt x="41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8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0" y="35"/>
                    </a:lnTo>
                    <a:lnTo>
                      <a:pt x="3" y="41"/>
                    </a:lnTo>
                    <a:lnTo>
                      <a:pt x="5" y="46"/>
                    </a:lnTo>
                    <a:lnTo>
                      <a:pt x="9" y="50"/>
                    </a:lnTo>
                    <a:lnTo>
                      <a:pt x="13" y="54"/>
                    </a:lnTo>
                    <a:lnTo>
                      <a:pt x="19" y="57"/>
                    </a:lnTo>
                    <a:lnTo>
                      <a:pt x="25" y="58"/>
                    </a:lnTo>
                    <a:lnTo>
                      <a:pt x="30" y="60"/>
                    </a:lnTo>
                    <a:lnTo>
                      <a:pt x="36" y="58"/>
                    </a:lnTo>
                    <a:lnTo>
                      <a:pt x="41" y="57"/>
                    </a:lnTo>
                    <a:lnTo>
                      <a:pt x="47" y="54"/>
                    </a:lnTo>
                    <a:lnTo>
                      <a:pt x="51" y="50"/>
                    </a:lnTo>
                    <a:lnTo>
                      <a:pt x="55" y="46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59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90" name="Freeform 130"/>
              <p:cNvSpPr>
                <a:spLocks/>
              </p:cNvSpPr>
              <p:nvPr/>
            </p:nvSpPr>
            <p:spPr bwMode="auto">
              <a:xfrm>
                <a:off x="3549" y="3136"/>
                <a:ext cx="14" cy="15"/>
              </a:xfrm>
              <a:custGeom>
                <a:avLst/>
                <a:gdLst/>
                <a:ahLst/>
                <a:cxnLst>
                  <a:cxn ang="0">
                    <a:pos x="15" y="28"/>
                  </a:cxn>
                  <a:cxn ang="0">
                    <a:pos x="12" y="28"/>
                  </a:cxn>
                  <a:cxn ang="0">
                    <a:pos x="10" y="27"/>
                  </a:cxn>
                  <a:cxn ang="0">
                    <a:pos x="6" y="26"/>
                  </a:cxn>
                  <a:cxn ang="0">
                    <a:pos x="4" y="25"/>
                  </a:cxn>
                  <a:cxn ang="0">
                    <a:pos x="3" y="23"/>
                  </a:cxn>
                  <a:cxn ang="0">
                    <a:pos x="2" y="19"/>
                  </a:cxn>
                  <a:cxn ang="0">
                    <a:pos x="0" y="17"/>
                  </a:cxn>
                  <a:cxn ang="0">
                    <a:pos x="0" y="15"/>
                  </a:cxn>
                  <a:cxn ang="0">
                    <a:pos x="0" y="11"/>
                  </a:cxn>
                  <a:cxn ang="0">
                    <a:pos x="2" y="9"/>
                  </a:cxn>
                  <a:cxn ang="0">
                    <a:pos x="3" y="7"/>
                  </a:cxn>
                  <a:cxn ang="0">
                    <a:pos x="4" y="4"/>
                  </a:cxn>
                  <a:cxn ang="0">
                    <a:pos x="6" y="2"/>
                  </a:cxn>
                  <a:cxn ang="0">
                    <a:pos x="10" y="1"/>
                  </a:cxn>
                  <a:cxn ang="0">
                    <a:pos x="12" y="0"/>
                  </a:cxn>
                  <a:cxn ang="0">
                    <a:pos x="15" y="0"/>
                  </a:cxn>
                  <a:cxn ang="0">
                    <a:pos x="18" y="0"/>
                  </a:cxn>
                  <a:cxn ang="0">
                    <a:pos x="21" y="1"/>
                  </a:cxn>
                  <a:cxn ang="0">
                    <a:pos x="23" y="2"/>
                  </a:cxn>
                  <a:cxn ang="0">
                    <a:pos x="26" y="4"/>
                  </a:cxn>
                  <a:cxn ang="0">
                    <a:pos x="27" y="7"/>
                  </a:cxn>
                  <a:cxn ang="0">
                    <a:pos x="28" y="9"/>
                  </a:cxn>
                  <a:cxn ang="0">
                    <a:pos x="29" y="11"/>
                  </a:cxn>
                  <a:cxn ang="0">
                    <a:pos x="29" y="15"/>
                  </a:cxn>
                  <a:cxn ang="0">
                    <a:pos x="28" y="20"/>
                  </a:cxn>
                  <a:cxn ang="0">
                    <a:pos x="26" y="25"/>
                  </a:cxn>
                  <a:cxn ang="0">
                    <a:pos x="21" y="27"/>
                  </a:cxn>
                  <a:cxn ang="0">
                    <a:pos x="15" y="28"/>
                  </a:cxn>
                </a:cxnLst>
                <a:rect l="0" t="0" r="r" b="b"/>
                <a:pathLst>
                  <a:path w="29" h="28">
                    <a:moveTo>
                      <a:pt x="15" y="28"/>
                    </a:moveTo>
                    <a:lnTo>
                      <a:pt x="12" y="28"/>
                    </a:lnTo>
                    <a:lnTo>
                      <a:pt x="10" y="27"/>
                    </a:lnTo>
                    <a:lnTo>
                      <a:pt x="6" y="26"/>
                    </a:lnTo>
                    <a:lnTo>
                      <a:pt x="4" y="25"/>
                    </a:lnTo>
                    <a:lnTo>
                      <a:pt x="3" y="23"/>
                    </a:lnTo>
                    <a:lnTo>
                      <a:pt x="2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2" y="9"/>
                    </a:lnTo>
                    <a:lnTo>
                      <a:pt x="3" y="7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4"/>
                    </a:lnTo>
                    <a:lnTo>
                      <a:pt x="27" y="7"/>
                    </a:lnTo>
                    <a:lnTo>
                      <a:pt x="28" y="9"/>
                    </a:lnTo>
                    <a:lnTo>
                      <a:pt x="29" y="11"/>
                    </a:lnTo>
                    <a:lnTo>
                      <a:pt x="29" y="15"/>
                    </a:lnTo>
                    <a:lnTo>
                      <a:pt x="28" y="20"/>
                    </a:lnTo>
                    <a:lnTo>
                      <a:pt x="26" y="25"/>
                    </a:lnTo>
                    <a:lnTo>
                      <a:pt x="21" y="2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91" name="Freeform 131"/>
              <p:cNvSpPr>
                <a:spLocks/>
              </p:cNvSpPr>
              <p:nvPr/>
            </p:nvSpPr>
            <p:spPr bwMode="auto">
              <a:xfrm>
                <a:off x="3696" y="3110"/>
                <a:ext cx="30" cy="30"/>
              </a:xfrm>
              <a:custGeom>
                <a:avLst/>
                <a:gdLst/>
                <a:ahLst/>
                <a:cxnLst>
                  <a:cxn ang="0">
                    <a:pos x="60" y="30"/>
                  </a:cxn>
                  <a:cxn ang="0">
                    <a:pos x="59" y="24"/>
                  </a:cxn>
                  <a:cxn ang="0">
                    <a:pos x="58" y="18"/>
                  </a:cxn>
                  <a:cxn ang="0">
                    <a:pos x="54" y="13"/>
                  </a:cxn>
                  <a:cxn ang="0">
                    <a:pos x="51" y="9"/>
                  </a:cxn>
                  <a:cxn ang="0">
                    <a:pos x="46" y="5"/>
                  </a:cxn>
                  <a:cxn ang="0">
                    <a:pos x="42" y="2"/>
                  </a:cxn>
                  <a:cxn ang="0">
                    <a:pos x="36" y="1"/>
                  </a:cxn>
                  <a:cxn ang="0">
                    <a:pos x="30" y="0"/>
                  </a:cxn>
                  <a:cxn ang="0">
                    <a:pos x="19" y="2"/>
                  </a:cxn>
                  <a:cxn ang="0">
                    <a:pos x="9" y="9"/>
                  </a:cxn>
                  <a:cxn ang="0">
                    <a:pos x="2" y="18"/>
                  </a:cxn>
                  <a:cxn ang="0">
                    <a:pos x="0" y="30"/>
                  </a:cxn>
                  <a:cxn ang="0">
                    <a:pos x="1" y="35"/>
                  </a:cxn>
                  <a:cxn ang="0">
                    <a:pos x="2" y="41"/>
                  </a:cxn>
                  <a:cxn ang="0">
                    <a:pos x="6" y="47"/>
                  </a:cxn>
                  <a:cxn ang="0">
                    <a:pos x="9" y="52"/>
                  </a:cxn>
                  <a:cxn ang="0">
                    <a:pos x="14" y="55"/>
                  </a:cxn>
                  <a:cxn ang="0">
                    <a:pos x="19" y="57"/>
                  </a:cxn>
                  <a:cxn ang="0">
                    <a:pos x="24" y="58"/>
                  </a:cxn>
                  <a:cxn ang="0">
                    <a:pos x="30" y="60"/>
                  </a:cxn>
                  <a:cxn ang="0">
                    <a:pos x="36" y="58"/>
                  </a:cxn>
                  <a:cxn ang="0">
                    <a:pos x="42" y="57"/>
                  </a:cxn>
                  <a:cxn ang="0">
                    <a:pos x="46" y="55"/>
                  </a:cxn>
                  <a:cxn ang="0">
                    <a:pos x="51" y="52"/>
                  </a:cxn>
                  <a:cxn ang="0">
                    <a:pos x="54" y="47"/>
                  </a:cxn>
                  <a:cxn ang="0">
                    <a:pos x="58" y="41"/>
                  </a:cxn>
                  <a:cxn ang="0">
                    <a:pos x="59" y="35"/>
                  </a:cxn>
                  <a:cxn ang="0">
                    <a:pos x="60" y="30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3"/>
                    </a:lnTo>
                    <a:lnTo>
                      <a:pt x="51" y="9"/>
                    </a:lnTo>
                    <a:lnTo>
                      <a:pt x="46" y="5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9" y="57"/>
                    </a:lnTo>
                    <a:lnTo>
                      <a:pt x="24" y="58"/>
                    </a:lnTo>
                    <a:lnTo>
                      <a:pt x="30" y="60"/>
                    </a:lnTo>
                    <a:lnTo>
                      <a:pt x="36" y="58"/>
                    </a:lnTo>
                    <a:lnTo>
                      <a:pt x="42" y="57"/>
                    </a:lnTo>
                    <a:lnTo>
                      <a:pt x="46" y="55"/>
                    </a:lnTo>
                    <a:lnTo>
                      <a:pt x="51" y="52"/>
                    </a:lnTo>
                    <a:lnTo>
                      <a:pt x="54" y="47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92" name="Freeform 132"/>
              <p:cNvSpPr>
                <a:spLocks/>
              </p:cNvSpPr>
              <p:nvPr/>
            </p:nvSpPr>
            <p:spPr bwMode="auto">
              <a:xfrm>
                <a:off x="3703" y="3117"/>
                <a:ext cx="15" cy="15"/>
              </a:xfrm>
              <a:custGeom>
                <a:avLst/>
                <a:gdLst/>
                <a:ahLst/>
                <a:cxnLst>
                  <a:cxn ang="0">
                    <a:pos x="15" y="30"/>
                  </a:cxn>
                  <a:cxn ang="0">
                    <a:pos x="13" y="30"/>
                  </a:cxn>
                  <a:cxn ang="0">
                    <a:pos x="9" y="28"/>
                  </a:cxn>
                  <a:cxn ang="0">
                    <a:pos x="7" y="27"/>
                  </a:cxn>
                  <a:cxn ang="0">
                    <a:pos x="5" y="25"/>
                  </a:cxn>
                  <a:cxn ang="0">
                    <a:pos x="4" y="23"/>
                  </a:cxn>
                  <a:cxn ang="0">
                    <a:pos x="1" y="20"/>
                  </a:cxn>
                  <a:cxn ang="0">
                    <a:pos x="0" y="18"/>
                  </a:cxn>
                  <a:cxn ang="0">
                    <a:pos x="0" y="15"/>
                  </a:cxn>
                  <a:cxn ang="0">
                    <a:pos x="0" y="12"/>
                  </a:cxn>
                  <a:cxn ang="0">
                    <a:pos x="1" y="9"/>
                  </a:cxn>
                  <a:cxn ang="0">
                    <a:pos x="4" y="7"/>
                  </a:cxn>
                  <a:cxn ang="0">
                    <a:pos x="5" y="4"/>
                  </a:cxn>
                  <a:cxn ang="0">
                    <a:pos x="7" y="3"/>
                  </a:cxn>
                  <a:cxn ang="0">
                    <a:pos x="9" y="1"/>
                  </a:cxn>
                  <a:cxn ang="0">
                    <a:pos x="13" y="0"/>
                  </a:cxn>
                  <a:cxn ang="0">
                    <a:pos x="15" y="0"/>
                  </a:cxn>
                  <a:cxn ang="0">
                    <a:pos x="19" y="0"/>
                  </a:cxn>
                  <a:cxn ang="0">
                    <a:pos x="21" y="1"/>
                  </a:cxn>
                  <a:cxn ang="0">
                    <a:pos x="23" y="3"/>
                  </a:cxn>
                  <a:cxn ang="0">
                    <a:pos x="25" y="4"/>
                  </a:cxn>
                  <a:cxn ang="0">
                    <a:pos x="28" y="7"/>
                  </a:cxn>
                  <a:cxn ang="0">
                    <a:pos x="29" y="9"/>
                  </a:cxn>
                  <a:cxn ang="0">
                    <a:pos x="30" y="12"/>
                  </a:cxn>
                  <a:cxn ang="0">
                    <a:pos x="30" y="15"/>
                  </a:cxn>
                  <a:cxn ang="0">
                    <a:pos x="29" y="20"/>
                  </a:cxn>
                  <a:cxn ang="0">
                    <a:pos x="25" y="25"/>
                  </a:cxn>
                  <a:cxn ang="0">
                    <a:pos x="21" y="28"/>
                  </a:cxn>
                  <a:cxn ang="0">
                    <a:pos x="15" y="30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5" y="25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4" y="7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8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93" name="Freeform 133"/>
              <p:cNvSpPr>
                <a:spLocks/>
              </p:cNvSpPr>
              <p:nvPr/>
            </p:nvSpPr>
            <p:spPr bwMode="auto">
              <a:xfrm>
                <a:off x="3669" y="3257"/>
                <a:ext cx="30" cy="30"/>
              </a:xfrm>
              <a:custGeom>
                <a:avLst/>
                <a:gdLst/>
                <a:ahLst/>
                <a:cxnLst>
                  <a:cxn ang="0">
                    <a:pos x="60" y="30"/>
                  </a:cxn>
                  <a:cxn ang="0">
                    <a:pos x="59" y="25"/>
                  </a:cxn>
                  <a:cxn ang="0">
                    <a:pos x="58" y="19"/>
                  </a:cxn>
                  <a:cxn ang="0">
                    <a:pos x="54" y="14"/>
                  </a:cxn>
                  <a:cxn ang="0">
                    <a:pos x="51" y="10"/>
                  </a:cxn>
                  <a:cxn ang="0">
                    <a:pos x="46" y="6"/>
                  </a:cxn>
                  <a:cxn ang="0">
                    <a:pos x="42" y="3"/>
                  </a:cxn>
                  <a:cxn ang="0">
                    <a:pos x="36" y="2"/>
                  </a:cxn>
                  <a:cxn ang="0">
                    <a:pos x="30" y="0"/>
                  </a:cxn>
                  <a:cxn ang="0">
                    <a:pos x="19" y="3"/>
                  </a:cxn>
                  <a:cxn ang="0">
                    <a:pos x="9" y="10"/>
                  </a:cxn>
                  <a:cxn ang="0">
                    <a:pos x="2" y="19"/>
                  </a:cxn>
                  <a:cxn ang="0">
                    <a:pos x="0" y="30"/>
                  </a:cxn>
                  <a:cxn ang="0">
                    <a:pos x="1" y="36"/>
                  </a:cxn>
                  <a:cxn ang="0">
                    <a:pos x="2" y="42"/>
                  </a:cxn>
                  <a:cxn ang="0">
                    <a:pos x="5" y="46"/>
                  </a:cxn>
                  <a:cxn ang="0">
                    <a:pos x="8" y="51"/>
                  </a:cxn>
                  <a:cxn ang="0">
                    <a:pos x="13" y="55"/>
                  </a:cxn>
                  <a:cxn ang="0">
                    <a:pos x="19" y="58"/>
                  </a:cxn>
                  <a:cxn ang="0">
                    <a:pos x="24" y="59"/>
                  </a:cxn>
                  <a:cxn ang="0">
                    <a:pos x="30" y="60"/>
                  </a:cxn>
                  <a:cxn ang="0">
                    <a:pos x="36" y="59"/>
                  </a:cxn>
                  <a:cxn ang="0">
                    <a:pos x="42" y="58"/>
                  </a:cxn>
                  <a:cxn ang="0">
                    <a:pos x="46" y="55"/>
                  </a:cxn>
                  <a:cxn ang="0">
                    <a:pos x="51" y="51"/>
                  </a:cxn>
                  <a:cxn ang="0">
                    <a:pos x="54" y="46"/>
                  </a:cxn>
                  <a:cxn ang="0">
                    <a:pos x="58" y="42"/>
                  </a:cxn>
                  <a:cxn ang="0">
                    <a:pos x="59" y="36"/>
                  </a:cxn>
                  <a:cxn ang="0">
                    <a:pos x="60" y="30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5"/>
                    </a:lnTo>
                    <a:lnTo>
                      <a:pt x="58" y="19"/>
                    </a:lnTo>
                    <a:lnTo>
                      <a:pt x="54" y="14"/>
                    </a:lnTo>
                    <a:lnTo>
                      <a:pt x="51" y="10"/>
                    </a:lnTo>
                    <a:lnTo>
                      <a:pt x="46" y="6"/>
                    </a:lnTo>
                    <a:lnTo>
                      <a:pt x="42" y="3"/>
                    </a:lnTo>
                    <a:lnTo>
                      <a:pt x="36" y="2"/>
                    </a:lnTo>
                    <a:lnTo>
                      <a:pt x="30" y="0"/>
                    </a:lnTo>
                    <a:lnTo>
                      <a:pt x="19" y="3"/>
                    </a:lnTo>
                    <a:lnTo>
                      <a:pt x="9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6"/>
                    </a:lnTo>
                    <a:lnTo>
                      <a:pt x="8" y="51"/>
                    </a:lnTo>
                    <a:lnTo>
                      <a:pt x="13" y="55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5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94" name="Freeform 134"/>
              <p:cNvSpPr>
                <a:spLocks/>
              </p:cNvSpPr>
              <p:nvPr/>
            </p:nvSpPr>
            <p:spPr bwMode="auto">
              <a:xfrm>
                <a:off x="3677" y="3264"/>
                <a:ext cx="15" cy="15"/>
              </a:xfrm>
              <a:custGeom>
                <a:avLst/>
                <a:gdLst/>
                <a:ahLst/>
                <a:cxnLst>
                  <a:cxn ang="0">
                    <a:pos x="15" y="30"/>
                  </a:cxn>
                  <a:cxn ang="0">
                    <a:pos x="12" y="30"/>
                  </a:cxn>
                  <a:cxn ang="0">
                    <a:pos x="9" y="29"/>
                  </a:cxn>
                  <a:cxn ang="0">
                    <a:pos x="7" y="27"/>
                  </a:cxn>
                  <a:cxn ang="0">
                    <a:pos x="5" y="26"/>
                  </a:cxn>
                  <a:cxn ang="0">
                    <a:pos x="2" y="23"/>
                  </a:cxn>
                  <a:cxn ang="0">
                    <a:pos x="1" y="20"/>
                  </a:cxn>
                  <a:cxn ang="0">
                    <a:pos x="0" y="18"/>
                  </a:cxn>
                  <a:cxn ang="0">
                    <a:pos x="0" y="15"/>
                  </a:cxn>
                  <a:cxn ang="0">
                    <a:pos x="0" y="12"/>
                  </a:cxn>
                  <a:cxn ang="0">
                    <a:pos x="1" y="10"/>
                  </a:cxn>
                  <a:cxn ang="0">
                    <a:pos x="2" y="7"/>
                  </a:cxn>
                  <a:cxn ang="0">
                    <a:pos x="5" y="5"/>
                  </a:cxn>
                  <a:cxn ang="0">
                    <a:pos x="7" y="3"/>
                  </a:cxn>
                  <a:cxn ang="0">
                    <a:pos x="9" y="1"/>
                  </a:cxn>
                  <a:cxn ang="0">
                    <a:pos x="12" y="0"/>
                  </a:cxn>
                  <a:cxn ang="0">
                    <a:pos x="15" y="0"/>
                  </a:cxn>
                  <a:cxn ang="0">
                    <a:pos x="17" y="0"/>
                  </a:cxn>
                  <a:cxn ang="0">
                    <a:pos x="21" y="1"/>
                  </a:cxn>
                  <a:cxn ang="0">
                    <a:pos x="23" y="3"/>
                  </a:cxn>
                  <a:cxn ang="0">
                    <a:pos x="25" y="5"/>
                  </a:cxn>
                  <a:cxn ang="0">
                    <a:pos x="27" y="7"/>
                  </a:cxn>
                  <a:cxn ang="0">
                    <a:pos x="29" y="10"/>
                  </a:cxn>
                  <a:cxn ang="0">
                    <a:pos x="30" y="12"/>
                  </a:cxn>
                  <a:cxn ang="0">
                    <a:pos x="30" y="15"/>
                  </a:cxn>
                  <a:cxn ang="0">
                    <a:pos x="29" y="21"/>
                  </a:cxn>
                  <a:cxn ang="0">
                    <a:pos x="25" y="26"/>
                  </a:cxn>
                  <a:cxn ang="0">
                    <a:pos x="21" y="29"/>
                  </a:cxn>
                  <a:cxn ang="0">
                    <a:pos x="15" y="30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2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95" name="Freeform 135"/>
              <p:cNvSpPr>
                <a:spLocks/>
              </p:cNvSpPr>
              <p:nvPr/>
            </p:nvSpPr>
            <p:spPr bwMode="auto">
              <a:xfrm>
                <a:off x="3693" y="3382"/>
                <a:ext cx="30" cy="30"/>
              </a:xfrm>
              <a:custGeom>
                <a:avLst/>
                <a:gdLst/>
                <a:ahLst/>
                <a:cxnLst>
                  <a:cxn ang="0">
                    <a:pos x="58" y="29"/>
                  </a:cxn>
                  <a:cxn ang="0">
                    <a:pos x="58" y="23"/>
                  </a:cxn>
                  <a:cxn ang="0">
                    <a:pos x="56" y="19"/>
                  </a:cxn>
                  <a:cxn ang="0">
                    <a:pos x="54" y="13"/>
                  </a:cxn>
                  <a:cxn ang="0">
                    <a:pos x="50" y="9"/>
                  </a:cxn>
                  <a:cxn ang="0">
                    <a:pos x="46" y="5"/>
                  </a:cxn>
                  <a:cxn ang="0">
                    <a:pos x="40" y="3"/>
                  </a:cxn>
                  <a:cxn ang="0">
                    <a:pos x="34" y="0"/>
                  </a:cxn>
                  <a:cxn ang="0">
                    <a:pos x="28" y="0"/>
                  </a:cxn>
                  <a:cxn ang="0">
                    <a:pos x="17" y="3"/>
                  </a:cxn>
                  <a:cxn ang="0">
                    <a:pos x="8" y="9"/>
                  </a:cxn>
                  <a:cxn ang="0">
                    <a:pos x="2" y="18"/>
                  </a:cxn>
                  <a:cxn ang="0">
                    <a:pos x="0" y="29"/>
                  </a:cxn>
                  <a:cxn ang="0">
                    <a:pos x="0" y="35"/>
                  </a:cxn>
                  <a:cxn ang="0">
                    <a:pos x="2" y="41"/>
                  </a:cxn>
                  <a:cxn ang="0">
                    <a:pos x="4" y="47"/>
                  </a:cxn>
                  <a:cxn ang="0">
                    <a:pos x="8" y="51"/>
                  </a:cxn>
                  <a:cxn ang="0">
                    <a:pos x="12" y="55"/>
                  </a:cxn>
                  <a:cxn ang="0">
                    <a:pos x="18" y="57"/>
                  </a:cxn>
                  <a:cxn ang="0">
                    <a:pos x="23" y="59"/>
                  </a:cxn>
                  <a:cxn ang="0">
                    <a:pos x="28" y="59"/>
                  </a:cxn>
                  <a:cxn ang="0">
                    <a:pos x="34" y="59"/>
                  </a:cxn>
                  <a:cxn ang="0">
                    <a:pos x="40" y="57"/>
                  </a:cxn>
                  <a:cxn ang="0">
                    <a:pos x="46" y="55"/>
                  </a:cxn>
                  <a:cxn ang="0">
                    <a:pos x="50" y="51"/>
                  </a:cxn>
                  <a:cxn ang="0">
                    <a:pos x="54" y="47"/>
                  </a:cxn>
                  <a:cxn ang="0">
                    <a:pos x="56" y="41"/>
                  </a:cxn>
                  <a:cxn ang="0">
                    <a:pos x="58" y="35"/>
                  </a:cxn>
                  <a:cxn ang="0">
                    <a:pos x="58" y="29"/>
                  </a:cxn>
                </a:cxnLst>
                <a:rect l="0" t="0" r="r" b="b"/>
                <a:pathLst>
                  <a:path w="58" h="59">
                    <a:moveTo>
                      <a:pt x="58" y="29"/>
                    </a:moveTo>
                    <a:lnTo>
                      <a:pt x="58" y="23"/>
                    </a:lnTo>
                    <a:lnTo>
                      <a:pt x="56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0" y="3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17" y="3"/>
                    </a:lnTo>
                    <a:lnTo>
                      <a:pt x="8" y="9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0" y="35"/>
                    </a:lnTo>
                    <a:lnTo>
                      <a:pt x="2" y="41"/>
                    </a:lnTo>
                    <a:lnTo>
                      <a:pt x="4" y="47"/>
                    </a:lnTo>
                    <a:lnTo>
                      <a:pt x="8" y="51"/>
                    </a:lnTo>
                    <a:lnTo>
                      <a:pt x="12" y="55"/>
                    </a:lnTo>
                    <a:lnTo>
                      <a:pt x="18" y="57"/>
                    </a:lnTo>
                    <a:lnTo>
                      <a:pt x="23" y="59"/>
                    </a:lnTo>
                    <a:lnTo>
                      <a:pt x="28" y="59"/>
                    </a:lnTo>
                    <a:lnTo>
                      <a:pt x="34" y="59"/>
                    </a:lnTo>
                    <a:lnTo>
                      <a:pt x="40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6" y="41"/>
                    </a:lnTo>
                    <a:lnTo>
                      <a:pt x="58" y="35"/>
                    </a:lnTo>
                    <a:lnTo>
                      <a:pt x="58" y="29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96" name="Freeform 136"/>
              <p:cNvSpPr>
                <a:spLocks/>
              </p:cNvSpPr>
              <p:nvPr/>
            </p:nvSpPr>
            <p:spPr bwMode="auto">
              <a:xfrm>
                <a:off x="3701" y="3390"/>
                <a:ext cx="14" cy="14"/>
              </a:xfrm>
              <a:custGeom>
                <a:avLst/>
                <a:gdLst/>
                <a:ahLst/>
                <a:cxnLst>
                  <a:cxn ang="0">
                    <a:pos x="13" y="29"/>
                  </a:cxn>
                  <a:cxn ang="0">
                    <a:pos x="11" y="29"/>
                  </a:cxn>
                  <a:cxn ang="0">
                    <a:pos x="9" y="28"/>
                  </a:cxn>
                  <a:cxn ang="0">
                    <a:pos x="5" y="27"/>
                  </a:cxn>
                  <a:cxn ang="0">
                    <a:pos x="3" y="25"/>
                  </a:cxn>
                  <a:cxn ang="0">
                    <a:pos x="2" y="22"/>
                  </a:cxn>
                  <a:cxn ang="0">
                    <a:pos x="1" y="20"/>
                  </a:cxn>
                  <a:cxn ang="0">
                    <a:pos x="0" y="18"/>
                  </a:cxn>
                  <a:cxn ang="0">
                    <a:pos x="0" y="14"/>
                  </a:cxn>
                  <a:cxn ang="0">
                    <a:pos x="0" y="12"/>
                  </a:cxn>
                  <a:cxn ang="0">
                    <a:pos x="1" y="8"/>
                  </a:cxn>
                  <a:cxn ang="0">
                    <a:pos x="2" y="6"/>
                  </a:cxn>
                  <a:cxn ang="0">
                    <a:pos x="3" y="4"/>
                  </a:cxn>
                  <a:cxn ang="0">
                    <a:pos x="5" y="3"/>
                  </a:cxn>
                  <a:cxn ang="0">
                    <a:pos x="9" y="2"/>
                  </a:cxn>
                  <a:cxn ang="0">
                    <a:pos x="11" y="0"/>
                  </a:cxn>
                  <a:cxn ang="0">
                    <a:pos x="13" y="0"/>
                  </a:cxn>
                  <a:cxn ang="0">
                    <a:pos x="17" y="0"/>
                  </a:cxn>
                  <a:cxn ang="0">
                    <a:pos x="19" y="2"/>
                  </a:cxn>
                  <a:cxn ang="0">
                    <a:pos x="23" y="3"/>
                  </a:cxn>
                  <a:cxn ang="0">
                    <a:pos x="25" y="4"/>
                  </a:cxn>
                  <a:cxn ang="0">
                    <a:pos x="26" y="6"/>
                  </a:cxn>
                  <a:cxn ang="0">
                    <a:pos x="27" y="8"/>
                  </a:cxn>
                  <a:cxn ang="0">
                    <a:pos x="28" y="12"/>
                  </a:cxn>
                  <a:cxn ang="0">
                    <a:pos x="28" y="14"/>
                  </a:cxn>
                  <a:cxn ang="0">
                    <a:pos x="27" y="20"/>
                  </a:cxn>
                  <a:cxn ang="0">
                    <a:pos x="25" y="25"/>
                  </a:cxn>
                  <a:cxn ang="0">
                    <a:pos x="19" y="28"/>
                  </a:cxn>
                  <a:cxn ang="0">
                    <a:pos x="13" y="29"/>
                  </a:cxn>
                </a:cxnLst>
                <a:rect l="0" t="0" r="r" b="b"/>
                <a:pathLst>
                  <a:path w="28" h="29">
                    <a:moveTo>
                      <a:pt x="13" y="29"/>
                    </a:moveTo>
                    <a:lnTo>
                      <a:pt x="11" y="29"/>
                    </a:lnTo>
                    <a:lnTo>
                      <a:pt x="9" y="28"/>
                    </a:lnTo>
                    <a:lnTo>
                      <a:pt x="5" y="27"/>
                    </a:lnTo>
                    <a:lnTo>
                      <a:pt x="3" y="25"/>
                    </a:lnTo>
                    <a:lnTo>
                      <a:pt x="2" y="22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2" y="6"/>
                    </a:lnTo>
                    <a:lnTo>
                      <a:pt x="3" y="4"/>
                    </a:lnTo>
                    <a:lnTo>
                      <a:pt x="5" y="3"/>
                    </a:lnTo>
                    <a:lnTo>
                      <a:pt x="9" y="2"/>
                    </a:lnTo>
                    <a:lnTo>
                      <a:pt x="11" y="0"/>
                    </a:lnTo>
                    <a:lnTo>
                      <a:pt x="13" y="0"/>
                    </a:lnTo>
                    <a:lnTo>
                      <a:pt x="17" y="0"/>
                    </a:lnTo>
                    <a:lnTo>
                      <a:pt x="19" y="2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7" y="8"/>
                    </a:lnTo>
                    <a:lnTo>
                      <a:pt x="28" y="12"/>
                    </a:lnTo>
                    <a:lnTo>
                      <a:pt x="28" y="14"/>
                    </a:lnTo>
                    <a:lnTo>
                      <a:pt x="27" y="20"/>
                    </a:lnTo>
                    <a:lnTo>
                      <a:pt x="25" y="25"/>
                    </a:lnTo>
                    <a:lnTo>
                      <a:pt x="19" y="28"/>
                    </a:lnTo>
                    <a:lnTo>
                      <a:pt x="13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97" name="Freeform 137"/>
              <p:cNvSpPr>
                <a:spLocks/>
              </p:cNvSpPr>
              <p:nvPr/>
            </p:nvSpPr>
            <p:spPr bwMode="auto">
              <a:xfrm>
                <a:off x="3842" y="3409"/>
                <a:ext cx="30" cy="30"/>
              </a:xfrm>
              <a:custGeom>
                <a:avLst/>
                <a:gdLst/>
                <a:ahLst/>
                <a:cxnLst>
                  <a:cxn ang="0">
                    <a:pos x="60" y="30"/>
                  </a:cxn>
                  <a:cxn ang="0">
                    <a:pos x="59" y="24"/>
                  </a:cxn>
                  <a:cxn ang="0">
                    <a:pos x="57" y="18"/>
                  </a:cxn>
                  <a:cxn ang="0">
                    <a:pos x="54" y="12"/>
                  </a:cxn>
                  <a:cxn ang="0">
                    <a:pos x="51" y="8"/>
                  </a:cxn>
                  <a:cxn ang="0">
                    <a:pos x="46" y="4"/>
                  </a:cxn>
                  <a:cxn ang="0">
                    <a:pos x="41" y="2"/>
                  </a:cxn>
                  <a:cxn ang="0">
                    <a:pos x="36" y="0"/>
                  </a:cxn>
                  <a:cxn ang="0">
                    <a:pos x="30" y="0"/>
                  </a:cxn>
                  <a:cxn ang="0">
                    <a:pos x="18" y="2"/>
                  </a:cxn>
                  <a:cxn ang="0">
                    <a:pos x="8" y="8"/>
                  </a:cxn>
                  <a:cxn ang="0">
                    <a:pos x="2" y="18"/>
                  </a:cxn>
                  <a:cxn ang="0">
                    <a:pos x="0" y="30"/>
                  </a:cxn>
                  <a:cxn ang="0">
                    <a:pos x="1" y="35"/>
                  </a:cxn>
                  <a:cxn ang="0">
                    <a:pos x="2" y="40"/>
                  </a:cxn>
                  <a:cxn ang="0">
                    <a:pos x="4" y="46"/>
                  </a:cxn>
                  <a:cxn ang="0">
                    <a:pos x="8" y="50"/>
                  </a:cxn>
                  <a:cxn ang="0">
                    <a:pos x="12" y="54"/>
                  </a:cxn>
                  <a:cxn ang="0">
                    <a:pos x="18" y="56"/>
                  </a:cxn>
                  <a:cxn ang="0">
                    <a:pos x="24" y="58"/>
                  </a:cxn>
                  <a:cxn ang="0">
                    <a:pos x="30" y="58"/>
                  </a:cxn>
                  <a:cxn ang="0">
                    <a:pos x="36" y="58"/>
                  </a:cxn>
                  <a:cxn ang="0">
                    <a:pos x="41" y="56"/>
                  </a:cxn>
                  <a:cxn ang="0">
                    <a:pos x="46" y="54"/>
                  </a:cxn>
                  <a:cxn ang="0">
                    <a:pos x="51" y="50"/>
                  </a:cxn>
                  <a:cxn ang="0">
                    <a:pos x="54" y="46"/>
                  </a:cxn>
                  <a:cxn ang="0">
                    <a:pos x="57" y="40"/>
                  </a:cxn>
                  <a:cxn ang="0">
                    <a:pos x="59" y="35"/>
                  </a:cxn>
                  <a:cxn ang="0">
                    <a:pos x="60" y="30"/>
                  </a:cxn>
                </a:cxnLst>
                <a:rect l="0" t="0" r="r" b="b"/>
                <a:pathLst>
                  <a:path w="60" h="58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2"/>
                    </a:lnTo>
                    <a:lnTo>
                      <a:pt x="51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8" y="8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0"/>
                    </a:lnTo>
                    <a:lnTo>
                      <a:pt x="4" y="46"/>
                    </a:lnTo>
                    <a:lnTo>
                      <a:pt x="8" y="50"/>
                    </a:lnTo>
                    <a:lnTo>
                      <a:pt x="12" y="54"/>
                    </a:lnTo>
                    <a:lnTo>
                      <a:pt x="18" y="56"/>
                    </a:lnTo>
                    <a:lnTo>
                      <a:pt x="24" y="58"/>
                    </a:lnTo>
                    <a:lnTo>
                      <a:pt x="30" y="58"/>
                    </a:lnTo>
                    <a:lnTo>
                      <a:pt x="36" y="58"/>
                    </a:lnTo>
                    <a:lnTo>
                      <a:pt x="41" y="56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4" y="46"/>
                    </a:lnTo>
                    <a:lnTo>
                      <a:pt x="57" y="40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98" name="Freeform 138"/>
              <p:cNvSpPr>
                <a:spLocks/>
              </p:cNvSpPr>
              <p:nvPr/>
            </p:nvSpPr>
            <p:spPr bwMode="auto">
              <a:xfrm>
                <a:off x="3850" y="3417"/>
                <a:ext cx="15" cy="14"/>
              </a:xfrm>
              <a:custGeom>
                <a:avLst/>
                <a:gdLst/>
                <a:ahLst/>
                <a:cxnLst>
                  <a:cxn ang="0">
                    <a:pos x="15" y="28"/>
                  </a:cxn>
                  <a:cxn ang="0">
                    <a:pos x="11" y="28"/>
                  </a:cxn>
                  <a:cxn ang="0">
                    <a:pos x="9" y="27"/>
                  </a:cxn>
                  <a:cxn ang="0">
                    <a:pos x="7" y="26"/>
                  </a:cxn>
                  <a:cxn ang="0">
                    <a:pos x="4" y="25"/>
                  </a:cxn>
                  <a:cxn ang="0">
                    <a:pos x="2" y="23"/>
                  </a:cxn>
                  <a:cxn ang="0">
                    <a:pos x="1" y="19"/>
                  </a:cxn>
                  <a:cxn ang="0">
                    <a:pos x="0" y="17"/>
                  </a:cxn>
                  <a:cxn ang="0">
                    <a:pos x="0" y="15"/>
                  </a:cxn>
                  <a:cxn ang="0">
                    <a:pos x="0" y="11"/>
                  </a:cxn>
                  <a:cxn ang="0">
                    <a:pos x="1" y="9"/>
                  </a:cxn>
                  <a:cxn ang="0">
                    <a:pos x="2" y="5"/>
                  </a:cxn>
                  <a:cxn ang="0">
                    <a:pos x="4" y="3"/>
                  </a:cxn>
                  <a:cxn ang="0">
                    <a:pos x="7" y="2"/>
                  </a:cxn>
                  <a:cxn ang="0">
                    <a:pos x="9" y="1"/>
                  </a:cxn>
                  <a:cxn ang="0">
                    <a:pos x="11" y="0"/>
                  </a:cxn>
                  <a:cxn ang="0">
                    <a:pos x="15" y="0"/>
                  </a:cxn>
                  <a:cxn ang="0">
                    <a:pos x="17" y="0"/>
                  </a:cxn>
                  <a:cxn ang="0">
                    <a:pos x="21" y="1"/>
                  </a:cxn>
                  <a:cxn ang="0">
                    <a:pos x="23" y="2"/>
                  </a:cxn>
                  <a:cxn ang="0">
                    <a:pos x="25" y="3"/>
                  </a:cxn>
                  <a:cxn ang="0">
                    <a:pos x="26" y="5"/>
                  </a:cxn>
                  <a:cxn ang="0">
                    <a:pos x="29" y="9"/>
                  </a:cxn>
                  <a:cxn ang="0">
                    <a:pos x="30" y="11"/>
                  </a:cxn>
                  <a:cxn ang="0">
                    <a:pos x="30" y="15"/>
                  </a:cxn>
                  <a:cxn ang="0">
                    <a:pos x="29" y="20"/>
                  </a:cxn>
                  <a:cxn ang="0">
                    <a:pos x="25" y="25"/>
                  </a:cxn>
                  <a:cxn ang="0">
                    <a:pos x="21" y="27"/>
                  </a:cxn>
                  <a:cxn ang="0">
                    <a:pos x="15" y="28"/>
                  </a:cxn>
                </a:cxnLst>
                <a:rect l="0" t="0" r="r" b="b"/>
                <a:pathLst>
                  <a:path w="30" h="28">
                    <a:moveTo>
                      <a:pt x="15" y="28"/>
                    </a:moveTo>
                    <a:lnTo>
                      <a:pt x="11" y="28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2" y="5"/>
                    </a:lnTo>
                    <a:lnTo>
                      <a:pt x="4" y="3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5" y="3"/>
                    </a:lnTo>
                    <a:lnTo>
                      <a:pt x="26" y="5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99" name="Freeform 139"/>
              <p:cNvSpPr>
                <a:spLocks/>
              </p:cNvSpPr>
              <p:nvPr/>
            </p:nvSpPr>
            <p:spPr bwMode="auto">
              <a:xfrm>
                <a:off x="3869" y="3310"/>
                <a:ext cx="30" cy="30"/>
              </a:xfrm>
              <a:custGeom>
                <a:avLst/>
                <a:gdLst/>
                <a:ahLst/>
                <a:cxnLst>
                  <a:cxn ang="0">
                    <a:pos x="60" y="29"/>
                  </a:cxn>
                  <a:cxn ang="0">
                    <a:pos x="59" y="24"/>
                  </a:cxn>
                  <a:cxn ang="0">
                    <a:pos x="57" y="19"/>
                  </a:cxn>
                  <a:cxn ang="0">
                    <a:pos x="54" y="13"/>
                  </a:cxn>
                  <a:cxn ang="0">
                    <a:pos x="50" y="9"/>
                  </a:cxn>
                  <a:cxn ang="0">
                    <a:pos x="46" y="5"/>
                  </a:cxn>
                  <a:cxn ang="0">
                    <a:pos x="41" y="3"/>
                  </a:cxn>
                  <a:cxn ang="0">
                    <a:pos x="36" y="0"/>
                  </a:cxn>
                  <a:cxn ang="0">
                    <a:pos x="30" y="0"/>
                  </a:cxn>
                  <a:cxn ang="0">
                    <a:pos x="18" y="3"/>
                  </a:cxn>
                  <a:cxn ang="0">
                    <a:pos x="9" y="9"/>
                  </a:cxn>
                  <a:cxn ang="0">
                    <a:pos x="2" y="18"/>
                  </a:cxn>
                  <a:cxn ang="0">
                    <a:pos x="0" y="29"/>
                  </a:cxn>
                  <a:cxn ang="0">
                    <a:pos x="1" y="35"/>
                  </a:cxn>
                  <a:cxn ang="0">
                    <a:pos x="2" y="41"/>
                  </a:cxn>
                  <a:cxn ang="0">
                    <a:pos x="6" y="47"/>
                  </a:cxn>
                  <a:cxn ang="0">
                    <a:pos x="9" y="51"/>
                  </a:cxn>
                  <a:cxn ang="0">
                    <a:pos x="14" y="55"/>
                  </a:cxn>
                  <a:cxn ang="0">
                    <a:pos x="18" y="57"/>
                  </a:cxn>
                  <a:cxn ang="0">
                    <a:pos x="24" y="59"/>
                  </a:cxn>
                  <a:cxn ang="0">
                    <a:pos x="30" y="59"/>
                  </a:cxn>
                  <a:cxn ang="0">
                    <a:pos x="36" y="59"/>
                  </a:cxn>
                  <a:cxn ang="0">
                    <a:pos x="41" y="57"/>
                  </a:cxn>
                  <a:cxn ang="0">
                    <a:pos x="46" y="55"/>
                  </a:cxn>
                  <a:cxn ang="0">
                    <a:pos x="50" y="51"/>
                  </a:cxn>
                  <a:cxn ang="0">
                    <a:pos x="54" y="47"/>
                  </a:cxn>
                  <a:cxn ang="0">
                    <a:pos x="57" y="41"/>
                  </a:cxn>
                  <a:cxn ang="0">
                    <a:pos x="59" y="35"/>
                  </a:cxn>
                  <a:cxn ang="0">
                    <a:pos x="60" y="29"/>
                  </a:cxn>
                </a:cxnLst>
                <a:rect l="0" t="0" r="r" b="b"/>
                <a:pathLst>
                  <a:path w="60" h="59">
                    <a:moveTo>
                      <a:pt x="60" y="29"/>
                    </a:moveTo>
                    <a:lnTo>
                      <a:pt x="59" y="24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1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6" y="59"/>
                    </a:lnTo>
                    <a:lnTo>
                      <a:pt x="41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60" y="29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00" name="Freeform 140"/>
              <p:cNvSpPr>
                <a:spLocks/>
              </p:cNvSpPr>
              <p:nvPr/>
            </p:nvSpPr>
            <p:spPr bwMode="auto">
              <a:xfrm>
                <a:off x="3876" y="3318"/>
                <a:ext cx="15" cy="14"/>
              </a:xfrm>
              <a:custGeom>
                <a:avLst/>
                <a:gdLst/>
                <a:ahLst/>
                <a:cxnLst>
                  <a:cxn ang="0">
                    <a:pos x="15" y="29"/>
                  </a:cxn>
                  <a:cxn ang="0">
                    <a:pos x="12" y="29"/>
                  </a:cxn>
                  <a:cxn ang="0">
                    <a:pos x="9" y="28"/>
                  </a:cxn>
                  <a:cxn ang="0">
                    <a:pos x="7" y="27"/>
                  </a:cxn>
                  <a:cxn ang="0">
                    <a:pos x="4" y="25"/>
                  </a:cxn>
                  <a:cxn ang="0">
                    <a:pos x="3" y="22"/>
                  </a:cxn>
                  <a:cxn ang="0">
                    <a:pos x="1" y="20"/>
                  </a:cxn>
                  <a:cxn ang="0">
                    <a:pos x="0" y="18"/>
                  </a:cxn>
                  <a:cxn ang="0">
                    <a:pos x="0" y="14"/>
                  </a:cxn>
                  <a:cxn ang="0">
                    <a:pos x="0" y="12"/>
                  </a:cxn>
                  <a:cxn ang="0">
                    <a:pos x="1" y="9"/>
                  </a:cxn>
                  <a:cxn ang="0">
                    <a:pos x="3" y="6"/>
                  </a:cxn>
                  <a:cxn ang="0">
                    <a:pos x="4" y="4"/>
                  </a:cxn>
                  <a:cxn ang="0">
                    <a:pos x="7" y="3"/>
                  </a:cxn>
                  <a:cxn ang="0">
                    <a:pos x="9" y="2"/>
                  </a:cxn>
                  <a:cxn ang="0">
                    <a:pos x="12" y="0"/>
                  </a:cxn>
                  <a:cxn ang="0">
                    <a:pos x="15" y="0"/>
                  </a:cxn>
                  <a:cxn ang="0">
                    <a:pos x="17" y="0"/>
                  </a:cxn>
                  <a:cxn ang="0">
                    <a:pos x="21" y="2"/>
                  </a:cxn>
                  <a:cxn ang="0">
                    <a:pos x="23" y="3"/>
                  </a:cxn>
                  <a:cxn ang="0">
                    <a:pos x="25" y="4"/>
                  </a:cxn>
                  <a:cxn ang="0">
                    <a:pos x="26" y="6"/>
                  </a:cxn>
                  <a:cxn ang="0">
                    <a:pos x="29" y="9"/>
                  </a:cxn>
                  <a:cxn ang="0">
                    <a:pos x="30" y="12"/>
                  </a:cxn>
                  <a:cxn ang="0">
                    <a:pos x="30" y="14"/>
                  </a:cxn>
                  <a:cxn ang="0">
                    <a:pos x="29" y="20"/>
                  </a:cxn>
                  <a:cxn ang="0">
                    <a:pos x="25" y="25"/>
                  </a:cxn>
                  <a:cxn ang="0">
                    <a:pos x="21" y="28"/>
                  </a:cxn>
                  <a:cxn ang="0">
                    <a:pos x="15" y="29"/>
                  </a:cxn>
                </a:cxnLst>
                <a:rect l="0" t="0" r="r" b="b"/>
                <a:pathLst>
                  <a:path w="30" h="29">
                    <a:moveTo>
                      <a:pt x="15" y="29"/>
                    </a:moveTo>
                    <a:lnTo>
                      <a:pt x="12" y="29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5"/>
                    </a:lnTo>
                    <a:lnTo>
                      <a:pt x="3" y="22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6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2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4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01" name="Freeform 141"/>
              <p:cNvSpPr>
                <a:spLocks/>
              </p:cNvSpPr>
              <p:nvPr/>
            </p:nvSpPr>
            <p:spPr bwMode="auto">
              <a:xfrm>
                <a:off x="3869" y="3182"/>
                <a:ext cx="30" cy="30"/>
              </a:xfrm>
              <a:custGeom>
                <a:avLst/>
                <a:gdLst/>
                <a:ahLst/>
                <a:cxnLst>
                  <a:cxn ang="0">
                    <a:pos x="60" y="30"/>
                  </a:cxn>
                  <a:cxn ang="0">
                    <a:pos x="59" y="24"/>
                  </a:cxn>
                  <a:cxn ang="0">
                    <a:pos x="57" y="18"/>
                  </a:cxn>
                  <a:cxn ang="0">
                    <a:pos x="54" y="13"/>
                  </a:cxn>
                  <a:cxn ang="0">
                    <a:pos x="50" y="9"/>
                  </a:cxn>
                  <a:cxn ang="0">
                    <a:pos x="46" y="5"/>
                  </a:cxn>
                  <a:cxn ang="0">
                    <a:pos x="41" y="2"/>
                  </a:cxn>
                  <a:cxn ang="0">
                    <a:pos x="36" y="1"/>
                  </a:cxn>
                  <a:cxn ang="0">
                    <a:pos x="30" y="0"/>
                  </a:cxn>
                  <a:cxn ang="0">
                    <a:pos x="18" y="2"/>
                  </a:cxn>
                  <a:cxn ang="0">
                    <a:pos x="9" y="9"/>
                  </a:cxn>
                  <a:cxn ang="0">
                    <a:pos x="2" y="18"/>
                  </a:cxn>
                  <a:cxn ang="0">
                    <a:pos x="0" y="30"/>
                  </a:cxn>
                  <a:cxn ang="0">
                    <a:pos x="1" y="35"/>
                  </a:cxn>
                  <a:cxn ang="0">
                    <a:pos x="2" y="41"/>
                  </a:cxn>
                  <a:cxn ang="0">
                    <a:pos x="6" y="47"/>
                  </a:cxn>
                  <a:cxn ang="0">
                    <a:pos x="9" y="51"/>
                  </a:cxn>
                  <a:cxn ang="0">
                    <a:pos x="14" y="55"/>
                  </a:cxn>
                  <a:cxn ang="0">
                    <a:pos x="18" y="57"/>
                  </a:cxn>
                  <a:cxn ang="0">
                    <a:pos x="24" y="58"/>
                  </a:cxn>
                  <a:cxn ang="0">
                    <a:pos x="30" y="60"/>
                  </a:cxn>
                  <a:cxn ang="0">
                    <a:pos x="36" y="58"/>
                  </a:cxn>
                  <a:cxn ang="0">
                    <a:pos x="41" y="57"/>
                  </a:cxn>
                  <a:cxn ang="0">
                    <a:pos x="46" y="55"/>
                  </a:cxn>
                  <a:cxn ang="0">
                    <a:pos x="50" y="51"/>
                  </a:cxn>
                  <a:cxn ang="0">
                    <a:pos x="54" y="47"/>
                  </a:cxn>
                  <a:cxn ang="0">
                    <a:pos x="57" y="41"/>
                  </a:cxn>
                  <a:cxn ang="0">
                    <a:pos x="59" y="35"/>
                  </a:cxn>
                  <a:cxn ang="0">
                    <a:pos x="60" y="30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1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58"/>
                    </a:lnTo>
                    <a:lnTo>
                      <a:pt x="30" y="60"/>
                    </a:lnTo>
                    <a:lnTo>
                      <a:pt x="36" y="58"/>
                    </a:lnTo>
                    <a:lnTo>
                      <a:pt x="41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02" name="Freeform 142"/>
              <p:cNvSpPr>
                <a:spLocks/>
              </p:cNvSpPr>
              <p:nvPr/>
            </p:nvSpPr>
            <p:spPr bwMode="auto">
              <a:xfrm>
                <a:off x="3876" y="3189"/>
                <a:ext cx="15" cy="15"/>
              </a:xfrm>
              <a:custGeom>
                <a:avLst/>
                <a:gdLst/>
                <a:ahLst/>
                <a:cxnLst>
                  <a:cxn ang="0">
                    <a:pos x="15" y="30"/>
                  </a:cxn>
                  <a:cxn ang="0">
                    <a:pos x="12" y="30"/>
                  </a:cxn>
                  <a:cxn ang="0">
                    <a:pos x="9" y="28"/>
                  </a:cxn>
                  <a:cxn ang="0">
                    <a:pos x="7" y="27"/>
                  </a:cxn>
                  <a:cxn ang="0">
                    <a:pos x="4" y="25"/>
                  </a:cxn>
                  <a:cxn ang="0">
                    <a:pos x="3" y="23"/>
                  </a:cxn>
                  <a:cxn ang="0">
                    <a:pos x="1" y="20"/>
                  </a:cxn>
                  <a:cxn ang="0">
                    <a:pos x="0" y="18"/>
                  </a:cxn>
                  <a:cxn ang="0">
                    <a:pos x="0" y="15"/>
                  </a:cxn>
                  <a:cxn ang="0">
                    <a:pos x="0" y="12"/>
                  </a:cxn>
                  <a:cxn ang="0">
                    <a:pos x="1" y="9"/>
                  </a:cxn>
                  <a:cxn ang="0">
                    <a:pos x="3" y="7"/>
                  </a:cxn>
                  <a:cxn ang="0">
                    <a:pos x="4" y="4"/>
                  </a:cxn>
                  <a:cxn ang="0">
                    <a:pos x="7" y="3"/>
                  </a:cxn>
                  <a:cxn ang="0">
                    <a:pos x="9" y="1"/>
                  </a:cxn>
                  <a:cxn ang="0">
                    <a:pos x="12" y="0"/>
                  </a:cxn>
                  <a:cxn ang="0">
                    <a:pos x="15" y="0"/>
                  </a:cxn>
                  <a:cxn ang="0">
                    <a:pos x="17" y="0"/>
                  </a:cxn>
                  <a:cxn ang="0">
                    <a:pos x="21" y="1"/>
                  </a:cxn>
                  <a:cxn ang="0">
                    <a:pos x="23" y="3"/>
                  </a:cxn>
                  <a:cxn ang="0">
                    <a:pos x="25" y="4"/>
                  </a:cxn>
                  <a:cxn ang="0">
                    <a:pos x="26" y="7"/>
                  </a:cxn>
                  <a:cxn ang="0">
                    <a:pos x="29" y="9"/>
                  </a:cxn>
                  <a:cxn ang="0">
                    <a:pos x="30" y="12"/>
                  </a:cxn>
                  <a:cxn ang="0">
                    <a:pos x="30" y="15"/>
                  </a:cxn>
                  <a:cxn ang="0">
                    <a:pos x="29" y="20"/>
                  </a:cxn>
                  <a:cxn ang="0">
                    <a:pos x="25" y="25"/>
                  </a:cxn>
                  <a:cxn ang="0">
                    <a:pos x="21" y="28"/>
                  </a:cxn>
                  <a:cxn ang="0">
                    <a:pos x="15" y="30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5"/>
                    </a:lnTo>
                    <a:lnTo>
                      <a:pt x="3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7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8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03" name="Freeform 143"/>
              <p:cNvSpPr>
                <a:spLocks/>
              </p:cNvSpPr>
              <p:nvPr/>
            </p:nvSpPr>
            <p:spPr bwMode="auto">
              <a:xfrm>
                <a:off x="2809" y="3310"/>
                <a:ext cx="29" cy="30"/>
              </a:xfrm>
              <a:custGeom>
                <a:avLst/>
                <a:gdLst/>
                <a:ahLst/>
                <a:cxnLst>
                  <a:cxn ang="0">
                    <a:pos x="58" y="29"/>
                  </a:cxn>
                  <a:cxn ang="0">
                    <a:pos x="58" y="24"/>
                  </a:cxn>
                  <a:cxn ang="0">
                    <a:pos x="56" y="19"/>
                  </a:cxn>
                  <a:cxn ang="0">
                    <a:pos x="54" y="13"/>
                  </a:cxn>
                  <a:cxn ang="0">
                    <a:pos x="50" y="9"/>
                  </a:cxn>
                  <a:cxn ang="0">
                    <a:pos x="46" y="5"/>
                  </a:cxn>
                  <a:cxn ang="0">
                    <a:pos x="40" y="3"/>
                  </a:cxn>
                  <a:cxn ang="0">
                    <a:pos x="34" y="0"/>
                  </a:cxn>
                  <a:cxn ang="0">
                    <a:pos x="28" y="0"/>
                  </a:cxn>
                  <a:cxn ang="0">
                    <a:pos x="17" y="3"/>
                  </a:cxn>
                  <a:cxn ang="0">
                    <a:pos x="8" y="9"/>
                  </a:cxn>
                  <a:cxn ang="0">
                    <a:pos x="2" y="18"/>
                  </a:cxn>
                  <a:cxn ang="0">
                    <a:pos x="0" y="29"/>
                  </a:cxn>
                  <a:cxn ang="0">
                    <a:pos x="0" y="35"/>
                  </a:cxn>
                  <a:cxn ang="0">
                    <a:pos x="2" y="41"/>
                  </a:cxn>
                  <a:cxn ang="0">
                    <a:pos x="4" y="47"/>
                  </a:cxn>
                  <a:cxn ang="0">
                    <a:pos x="8" y="51"/>
                  </a:cxn>
                  <a:cxn ang="0">
                    <a:pos x="12" y="55"/>
                  </a:cxn>
                  <a:cxn ang="0">
                    <a:pos x="17" y="57"/>
                  </a:cxn>
                  <a:cxn ang="0">
                    <a:pos x="23" y="59"/>
                  </a:cxn>
                  <a:cxn ang="0">
                    <a:pos x="28" y="59"/>
                  </a:cxn>
                  <a:cxn ang="0">
                    <a:pos x="34" y="59"/>
                  </a:cxn>
                  <a:cxn ang="0">
                    <a:pos x="40" y="57"/>
                  </a:cxn>
                  <a:cxn ang="0">
                    <a:pos x="46" y="55"/>
                  </a:cxn>
                  <a:cxn ang="0">
                    <a:pos x="50" y="51"/>
                  </a:cxn>
                  <a:cxn ang="0">
                    <a:pos x="54" y="47"/>
                  </a:cxn>
                  <a:cxn ang="0">
                    <a:pos x="56" y="41"/>
                  </a:cxn>
                  <a:cxn ang="0">
                    <a:pos x="58" y="35"/>
                  </a:cxn>
                  <a:cxn ang="0">
                    <a:pos x="58" y="29"/>
                  </a:cxn>
                </a:cxnLst>
                <a:rect l="0" t="0" r="r" b="b"/>
                <a:pathLst>
                  <a:path w="58" h="59">
                    <a:moveTo>
                      <a:pt x="58" y="29"/>
                    </a:moveTo>
                    <a:lnTo>
                      <a:pt x="58" y="24"/>
                    </a:lnTo>
                    <a:lnTo>
                      <a:pt x="56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0" y="3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17" y="3"/>
                    </a:lnTo>
                    <a:lnTo>
                      <a:pt x="8" y="9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0" y="35"/>
                    </a:lnTo>
                    <a:lnTo>
                      <a:pt x="2" y="41"/>
                    </a:lnTo>
                    <a:lnTo>
                      <a:pt x="4" y="47"/>
                    </a:lnTo>
                    <a:lnTo>
                      <a:pt x="8" y="51"/>
                    </a:lnTo>
                    <a:lnTo>
                      <a:pt x="12" y="55"/>
                    </a:lnTo>
                    <a:lnTo>
                      <a:pt x="17" y="57"/>
                    </a:lnTo>
                    <a:lnTo>
                      <a:pt x="23" y="59"/>
                    </a:lnTo>
                    <a:lnTo>
                      <a:pt x="28" y="59"/>
                    </a:lnTo>
                    <a:lnTo>
                      <a:pt x="34" y="59"/>
                    </a:lnTo>
                    <a:lnTo>
                      <a:pt x="40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6" y="41"/>
                    </a:lnTo>
                    <a:lnTo>
                      <a:pt x="58" y="35"/>
                    </a:lnTo>
                    <a:lnTo>
                      <a:pt x="58" y="29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04" name="Freeform 144"/>
              <p:cNvSpPr>
                <a:spLocks/>
              </p:cNvSpPr>
              <p:nvPr/>
            </p:nvSpPr>
            <p:spPr bwMode="auto">
              <a:xfrm>
                <a:off x="2816" y="3318"/>
                <a:ext cx="15" cy="14"/>
              </a:xfrm>
              <a:custGeom>
                <a:avLst/>
                <a:gdLst/>
                <a:ahLst/>
                <a:cxnLst>
                  <a:cxn ang="0">
                    <a:pos x="14" y="29"/>
                  </a:cxn>
                  <a:cxn ang="0">
                    <a:pos x="12" y="29"/>
                  </a:cxn>
                  <a:cxn ang="0">
                    <a:pos x="10" y="28"/>
                  </a:cxn>
                  <a:cxn ang="0">
                    <a:pos x="6" y="27"/>
                  </a:cxn>
                  <a:cxn ang="0">
                    <a:pos x="4" y="25"/>
                  </a:cxn>
                  <a:cxn ang="0">
                    <a:pos x="3" y="22"/>
                  </a:cxn>
                  <a:cxn ang="0">
                    <a:pos x="2" y="20"/>
                  </a:cxn>
                  <a:cxn ang="0">
                    <a:pos x="0" y="18"/>
                  </a:cxn>
                  <a:cxn ang="0">
                    <a:pos x="0" y="14"/>
                  </a:cxn>
                  <a:cxn ang="0">
                    <a:pos x="0" y="12"/>
                  </a:cxn>
                  <a:cxn ang="0">
                    <a:pos x="2" y="9"/>
                  </a:cxn>
                  <a:cxn ang="0">
                    <a:pos x="3" y="6"/>
                  </a:cxn>
                  <a:cxn ang="0">
                    <a:pos x="4" y="4"/>
                  </a:cxn>
                  <a:cxn ang="0">
                    <a:pos x="6" y="3"/>
                  </a:cxn>
                  <a:cxn ang="0">
                    <a:pos x="10" y="2"/>
                  </a:cxn>
                  <a:cxn ang="0">
                    <a:pos x="12" y="0"/>
                  </a:cxn>
                  <a:cxn ang="0">
                    <a:pos x="14" y="0"/>
                  </a:cxn>
                  <a:cxn ang="0">
                    <a:pos x="18" y="0"/>
                  </a:cxn>
                  <a:cxn ang="0">
                    <a:pos x="20" y="2"/>
                  </a:cxn>
                  <a:cxn ang="0">
                    <a:pos x="22" y="3"/>
                  </a:cxn>
                  <a:cxn ang="0">
                    <a:pos x="25" y="4"/>
                  </a:cxn>
                  <a:cxn ang="0">
                    <a:pos x="27" y="6"/>
                  </a:cxn>
                  <a:cxn ang="0">
                    <a:pos x="28" y="9"/>
                  </a:cxn>
                  <a:cxn ang="0">
                    <a:pos x="29" y="12"/>
                  </a:cxn>
                  <a:cxn ang="0">
                    <a:pos x="29" y="14"/>
                  </a:cxn>
                  <a:cxn ang="0">
                    <a:pos x="28" y="20"/>
                  </a:cxn>
                  <a:cxn ang="0">
                    <a:pos x="25" y="25"/>
                  </a:cxn>
                  <a:cxn ang="0">
                    <a:pos x="20" y="28"/>
                  </a:cxn>
                  <a:cxn ang="0">
                    <a:pos x="14" y="29"/>
                  </a:cxn>
                </a:cxnLst>
                <a:rect l="0" t="0" r="r" b="b"/>
                <a:pathLst>
                  <a:path w="29" h="29">
                    <a:moveTo>
                      <a:pt x="14" y="29"/>
                    </a:moveTo>
                    <a:lnTo>
                      <a:pt x="12" y="29"/>
                    </a:lnTo>
                    <a:lnTo>
                      <a:pt x="10" y="28"/>
                    </a:lnTo>
                    <a:lnTo>
                      <a:pt x="6" y="27"/>
                    </a:lnTo>
                    <a:lnTo>
                      <a:pt x="4" y="25"/>
                    </a:lnTo>
                    <a:lnTo>
                      <a:pt x="3" y="22"/>
                    </a:lnTo>
                    <a:lnTo>
                      <a:pt x="2" y="20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2" y="9"/>
                    </a:lnTo>
                    <a:lnTo>
                      <a:pt x="3" y="6"/>
                    </a:lnTo>
                    <a:lnTo>
                      <a:pt x="4" y="4"/>
                    </a:lnTo>
                    <a:lnTo>
                      <a:pt x="6" y="3"/>
                    </a:lnTo>
                    <a:lnTo>
                      <a:pt x="10" y="2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0" y="2"/>
                    </a:lnTo>
                    <a:lnTo>
                      <a:pt x="22" y="3"/>
                    </a:lnTo>
                    <a:lnTo>
                      <a:pt x="25" y="4"/>
                    </a:lnTo>
                    <a:lnTo>
                      <a:pt x="27" y="6"/>
                    </a:lnTo>
                    <a:lnTo>
                      <a:pt x="28" y="9"/>
                    </a:lnTo>
                    <a:lnTo>
                      <a:pt x="29" y="12"/>
                    </a:lnTo>
                    <a:lnTo>
                      <a:pt x="29" y="14"/>
                    </a:lnTo>
                    <a:lnTo>
                      <a:pt x="28" y="20"/>
                    </a:lnTo>
                    <a:lnTo>
                      <a:pt x="25" y="25"/>
                    </a:lnTo>
                    <a:lnTo>
                      <a:pt x="20" y="28"/>
                    </a:lnTo>
                    <a:lnTo>
                      <a:pt x="14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05" name="Freeform 145"/>
              <p:cNvSpPr>
                <a:spLocks/>
              </p:cNvSpPr>
              <p:nvPr/>
            </p:nvSpPr>
            <p:spPr bwMode="auto">
              <a:xfrm>
                <a:off x="2947" y="2236"/>
                <a:ext cx="30" cy="30"/>
              </a:xfrm>
              <a:custGeom>
                <a:avLst/>
                <a:gdLst/>
                <a:ahLst/>
                <a:cxnLst>
                  <a:cxn ang="0">
                    <a:pos x="60" y="30"/>
                  </a:cxn>
                  <a:cxn ang="0">
                    <a:pos x="59" y="25"/>
                  </a:cxn>
                  <a:cxn ang="0">
                    <a:pos x="58" y="19"/>
                  </a:cxn>
                  <a:cxn ang="0">
                    <a:pos x="54" y="13"/>
                  </a:cxn>
                  <a:cxn ang="0">
                    <a:pos x="51" y="8"/>
                  </a:cxn>
                  <a:cxn ang="0">
                    <a:pos x="46" y="5"/>
                  </a:cxn>
                  <a:cxn ang="0">
                    <a:pos x="41" y="3"/>
                  </a:cxn>
                  <a:cxn ang="0">
                    <a:pos x="36" y="0"/>
                  </a:cxn>
                  <a:cxn ang="0">
                    <a:pos x="30" y="0"/>
                  </a:cxn>
                  <a:cxn ang="0">
                    <a:pos x="18" y="3"/>
                  </a:cxn>
                  <a:cxn ang="0">
                    <a:pos x="9" y="8"/>
                  </a:cxn>
                  <a:cxn ang="0">
                    <a:pos x="2" y="19"/>
                  </a:cxn>
                  <a:cxn ang="0">
                    <a:pos x="0" y="30"/>
                  </a:cxn>
                  <a:cxn ang="0">
                    <a:pos x="1" y="36"/>
                  </a:cxn>
                  <a:cxn ang="0">
                    <a:pos x="2" y="42"/>
                  </a:cxn>
                  <a:cxn ang="0">
                    <a:pos x="6" y="47"/>
                  </a:cxn>
                  <a:cxn ang="0">
                    <a:pos x="9" y="51"/>
                  </a:cxn>
                  <a:cxn ang="0">
                    <a:pos x="14" y="55"/>
                  </a:cxn>
                  <a:cxn ang="0">
                    <a:pos x="18" y="58"/>
                  </a:cxn>
                  <a:cxn ang="0">
                    <a:pos x="24" y="59"/>
                  </a:cxn>
                  <a:cxn ang="0">
                    <a:pos x="30" y="60"/>
                  </a:cxn>
                  <a:cxn ang="0">
                    <a:pos x="36" y="59"/>
                  </a:cxn>
                  <a:cxn ang="0">
                    <a:pos x="41" y="58"/>
                  </a:cxn>
                  <a:cxn ang="0">
                    <a:pos x="46" y="55"/>
                  </a:cxn>
                  <a:cxn ang="0">
                    <a:pos x="51" y="51"/>
                  </a:cxn>
                  <a:cxn ang="0">
                    <a:pos x="54" y="47"/>
                  </a:cxn>
                  <a:cxn ang="0">
                    <a:pos x="58" y="42"/>
                  </a:cxn>
                  <a:cxn ang="0">
                    <a:pos x="59" y="36"/>
                  </a:cxn>
                  <a:cxn ang="0">
                    <a:pos x="60" y="30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5"/>
                    </a:lnTo>
                    <a:lnTo>
                      <a:pt x="58" y="19"/>
                    </a:lnTo>
                    <a:lnTo>
                      <a:pt x="54" y="13"/>
                    </a:lnTo>
                    <a:lnTo>
                      <a:pt x="51" y="8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6" y="47"/>
                    </a:lnTo>
                    <a:lnTo>
                      <a:pt x="9" y="51"/>
                    </a:lnTo>
                    <a:lnTo>
                      <a:pt x="14" y="55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1" y="58"/>
                    </a:lnTo>
                    <a:lnTo>
                      <a:pt x="46" y="55"/>
                    </a:lnTo>
                    <a:lnTo>
                      <a:pt x="51" y="51"/>
                    </a:lnTo>
                    <a:lnTo>
                      <a:pt x="54" y="47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06" name="Freeform 146"/>
              <p:cNvSpPr>
                <a:spLocks/>
              </p:cNvSpPr>
              <p:nvPr/>
            </p:nvSpPr>
            <p:spPr bwMode="auto">
              <a:xfrm>
                <a:off x="2954" y="2244"/>
                <a:ext cx="15" cy="15"/>
              </a:xfrm>
              <a:custGeom>
                <a:avLst/>
                <a:gdLst/>
                <a:ahLst/>
                <a:cxnLst>
                  <a:cxn ang="0">
                    <a:pos x="15" y="30"/>
                  </a:cxn>
                  <a:cxn ang="0">
                    <a:pos x="13" y="30"/>
                  </a:cxn>
                  <a:cxn ang="0">
                    <a:pos x="10" y="29"/>
                  </a:cxn>
                  <a:cxn ang="0">
                    <a:pos x="7" y="27"/>
                  </a:cxn>
                  <a:cxn ang="0">
                    <a:pos x="5" y="26"/>
                  </a:cxn>
                  <a:cxn ang="0">
                    <a:pos x="3" y="23"/>
                  </a:cxn>
                  <a:cxn ang="0">
                    <a:pos x="1" y="20"/>
                  </a:cxn>
                  <a:cxn ang="0">
                    <a:pos x="0" y="18"/>
                  </a:cxn>
                  <a:cxn ang="0">
                    <a:pos x="0" y="15"/>
                  </a:cxn>
                  <a:cxn ang="0">
                    <a:pos x="0" y="12"/>
                  </a:cxn>
                  <a:cxn ang="0">
                    <a:pos x="1" y="10"/>
                  </a:cxn>
                  <a:cxn ang="0">
                    <a:pos x="3" y="7"/>
                  </a:cxn>
                  <a:cxn ang="0">
                    <a:pos x="5" y="5"/>
                  </a:cxn>
                  <a:cxn ang="0">
                    <a:pos x="7" y="3"/>
                  </a:cxn>
                  <a:cxn ang="0">
                    <a:pos x="10" y="2"/>
                  </a:cxn>
                  <a:cxn ang="0">
                    <a:pos x="13" y="0"/>
                  </a:cxn>
                  <a:cxn ang="0">
                    <a:pos x="15" y="0"/>
                  </a:cxn>
                  <a:cxn ang="0">
                    <a:pos x="18" y="0"/>
                  </a:cxn>
                  <a:cxn ang="0">
                    <a:pos x="21" y="2"/>
                  </a:cxn>
                  <a:cxn ang="0">
                    <a:pos x="23" y="3"/>
                  </a:cxn>
                  <a:cxn ang="0">
                    <a:pos x="25" y="5"/>
                  </a:cxn>
                  <a:cxn ang="0">
                    <a:pos x="28" y="7"/>
                  </a:cxn>
                  <a:cxn ang="0">
                    <a:pos x="29" y="10"/>
                  </a:cxn>
                  <a:cxn ang="0">
                    <a:pos x="30" y="12"/>
                  </a:cxn>
                  <a:cxn ang="0">
                    <a:pos x="30" y="15"/>
                  </a:cxn>
                  <a:cxn ang="0">
                    <a:pos x="29" y="21"/>
                  </a:cxn>
                  <a:cxn ang="0">
                    <a:pos x="25" y="26"/>
                  </a:cxn>
                  <a:cxn ang="0">
                    <a:pos x="21" y="29"/>
                  </a:cxn>
                  <a:cxn ang="0">
                    <a:pos x="15" y="30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0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3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10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" name="Group 147"/>
            <p:cNvGrpSpPr>
              <a:grpSpLocks/>
            </p:cNvGrpSpPr>
            <p:nvPr/>
          </p:nvGrpSpPr>
          <p:grpSpPr bwMode="auto">
            <a:xfrm flipH="1">
              <a:off x="4810" y="3312"/>
              <a:ext cx="854" cy="912"/>
              <a:chOff x="2794" y="2160"/>
              <a:chExt cx="1154" cy="1279"/>
            </a:xfrm>
          </p:grpSpPr>
          <p:sp>
            <p:nvSpPr>
              <p:cNvPr id="15508" name="AutoShape 148"/>
              <p:cNvSpPr>
                <a:spLocks noChangeAspect="1" noChangeArrowheads="1" noTextEdit="1"/>
              </p:cNvSpPr>
              <p:nvPr/>
            </p:nvSpPr>
            <p:spPr bwMode="auto">
              <a:xfrm>
                <a:off x="2832" y="2160"/>
                <a:ext cx="1116" cy="1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09" name="Freeform 149"/>
              <p:cNvSpPr>
                <a:spLocks/>
              </p:cNvSpPr>
              <p:nvPr/>
            </p:nvSpPr>
            <p:spPr bwMode="auto">
              <a:xfrm>
                <a:off x="2912" y="2780"/>
                <a:ext cx="30" cy="30"/>
              </a:xfrm>
              <a:custGeom>
                <a:avLst/>
                <a:gdLst/>
                <a:ahLst/>
                <a:cxnLst>
                  <a:cxn ang="0">
                    <a:pos x="31" y="60"/>
                  </a:cxn>
                  <a:cxn ang="0">
                    <a:pos x="18" y="57"/>
                  </a:cxn>
                  <a:cxn ang="0">
                    <a:pos x="9" y="50"/>
                  </a:cxn>
                  <a:cxn ang="0">
                    <a:pos x="2" y="41"/>
                  </a:cxn>
                  <a:cxn ang="0">
                    <a:pos x="0" y="30"/>
                  </a:cxn>
                  <a:cxn ang="0">
                    <a:pos x="2" y="18"/>
                  </a:cxn>
                  <a:cxn ang="0">
                    <a:pos x="9" y="8"/>
                  </a:cxn>
                  <a:cxn ang="0">
                    <a:pos x="18" y="2"/>
                  </a:cxn>
                  <a:cxn ang="0">
                    <a:pos x="31" y="0"/>
                  </a:cxn>
                  <a:cxn ang="0">
                    <a:pos x="42" y="2"/>
                  </a:cxn>
                  <a:cxn ang="0">
                    <a:pos x="52" y="8"/>
                  </a:cxn>
                  <a:cxn ang="0">
                    <a:pos x="58" y="18"/>
                  </a:cxn>
                  <a:cxn ang="0">
                    <a:pos x="61" y="30"/>
                  </a:cxn>
                  <a:cxn ang="0">
                    <a:pos x="58" y="41"/>
                  </a:cxn>
                  <a:cxn ang="0">
                    <a:pos x="52" y="50"/>
                  </a:cxn>
                  <a:cxn ang="0">
                    <a:pos x="42" y="57"/>
                  </a:cxn>
                  <a:cxn ang="0">
                    <a:pos x="31" y="60"/>
                  </a:cxn>
                </a:cxnLst>
                <a:rect l="0" t="0" r="r" b="b"/>
                <a:pathLst>
                  <a:path w="61" h="60">
                    <a:moveTo>
                      <a:pt x="31" y="60"/>
                    </a:moveTo>
                    <a:lnTo>
                      <a:pt x="18" y="57"/>
                    </a:lnTo>
                    <a:lnTo>
                      <a:pt x="9" y="50"/>
                    </a:lnTo>
                    <a:lnTo>
                      <a:pt x="2" y="41"/>
                    </a:lnTo>
                    <a:lnTo>
                      <a:pt x="0" y="30"/>
                    </a:lnTo>
                    <a:lnTo>
                      <a:pt x="2" y="18"/>
                    </a:lnTo>
                    <a:lnTo>
                      <a:pt x="9" y="8"/>
                    </a:lnTo>
                    <a:lnTo>
                      <a:pt x="18" y="2"/>
                    </a:lnTo>
                    <a:lnTo>
                      <a:pt x="31" y="0"/>
                    </a:lnTo>
                    <a:lnTo>
                      <a:pt x="42" y="2"/>
                    </a:lnTo>
                    <a:lnTo>
                      <a:pt x="52" y="8"/>
                    </a:lnTo>
                    <a:lnTo>
                      <a:pt x="58" y="18"/>
                    </a:lnTo>
                    <a:lnTo>
                      <a:pt x="61" y="30"/>
                    </a:lnTo>
                    <a:lnTo>
                      <a:pt x="58" y="41"/>
                    </a:lnTo>
                    <a:lnTo>
                      <a:pt x="52" y="50"/>
                    </a:lnTo>
                    <a:lnTo>
                      <a:pt x="42" y="57"/>
                    </a:lnTo>
                    <a:lnTo>
                      <a:pt x="31" y="6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10" name="Freeform 150"/>
              <p:cNvSpPr>
                <a:spLocks/>
              </p:cNvSpPr>
              <p:nvPr/>
            </p:nvSpPr>
            <p:spPr bwMode="auto">
              <a:xfrm>
                <a:off x="2893" y="2680"/>
                <a:ext cx="67" cy="91"/>
              </a:xfrm>
              <a:custGeom>
                <a:avLst/>
                <a:gdLst/>
                <a:ahLst/>
                <a:cxnLst>
                  <a:cxn ang="0">
                    <a:pos x="50" y="182"/>
                  </a:cxn>
                  <a:cxn ang="0">
                    <a:pos x="80" y="182"/>
                  </a:cxn>
                  <a:cxn ang="0">
                    <a:pos x="85" y="174"/>
                  </a:cxn>
                  <a:cxn ang="0">
                    <a:pos x="98" y="154"/>
                  </a:cxn>
                  <a:cxn ang="0">
                    <a:pos x="113" y="125"/>
                  </a:cxn>
                  <a:cxn ang="0">
                    <a:pos x="125" y="91"/>
                  </a:cxn>
                  <a:cxn ang="0">
                    <a:pos x="132" y="58"/>
                  </a:cxn>
                  <a:cxn ang="0">
                    <a:pos x="128" y="29"/>
                  </a:cxn>
                  <a:cxn ang="0">
                    <a:pos x="107" y="9"/>
                  </a:cxn>
                  <a:cxn ang="0">
                    <a:pos x="67" y="0"/>
                  </a:cxn>
                  <a:cxn ang="0">
                    <a:pos x="25" y="9"/>
                  </a:cxn>
                  <a:cxn ang="0">
                    <a:pos x="4" y="29"/>
                  </a:cxn>
                  <a:cxn ang="0">
                    <a:pos x="0" y="58"/>
                  </a:cxn>
                  <a:cxn ang="0">
                    <a:pos x="6" y="91"/>
                  </a:cxn>
                  <a:cxn ang="0">
                    <a:pos x="18" y="125"/>
                  </a:cxn>
                  <a:cxn ang="0">
                    <a:pos x="33" y="154"/>
                  </a:cxn>
                  <a:cxn ang="0">
                    <a:pos x="46" y="174"/>
                  </a:cxn>
                  <a:cxn ang="0">
                    <a:pos x="50" y="182"/>
                  </a:cxn>
                </a:cxnLst>
                <a:rect l="0" t="0" r="r" b="b"/>
                <a:pathLst>
                  <a:path w="132" h="182">
                    <a:moveTo>
                      <a:pt x="50" y="182"/>
                    </a:moveTo>
                    <a:lnTo>
                      <a:pt x="80" y="182"/>
                    </a:lnTo>
                    <a:lnTo>
                      <a:pt x="85" y="174"/>
                    </a:lnTo>
                    <a:lnTo>
                      <a:pt x="98" y="154"/>
                    </a:lnTo>
                    <a:lnTo>
                      <a:pt x="113" y="125"/>
                    </a:lnTo>
                    <a:lnTo>
                      <a:pt x="125" y="91"/>
                    </a:lnTo>
                    <a:lnTo>
                      <a:pt x="132" y="58"/>
                    </a:lnTo>
                    <a:lnTo>
                      <a:pt x="128" y="29"/>
                    </a:lnTo>
                    <a:lnTo>
                      <a:pt x="107" y="9"/>
                    </a:lnTo>
                    <a:lnTo>
                      <a:pt x="67" y="0"/>
                    </a:lnTo>
                    <a:lnTo>
                      <a:pt x="25" y="9"/>
                    </a:lnTo>
                    <a:lnTo>
                      <a:pt x="4" y="29"/>
                    </a:lnTo>
                    <a:lnTo>
                      <a:pt x="0" y="58"/>
                    </a:lnTo>
                    <a:lnTo>
                      <a:pt x="6" y="91"/>
                    </a:lnTo>
                    <a:lnTo>
                      <a:pt x="18" y="125"/>
                    </a:lnTo>
                    <a:lnTo>
                      <a:pt x="33" y="154"/>
                    </a:lnTo>
                    <a:lnTo>
                      <a:pt x="46" y="174"/>
                    </a:lnTo>
                    <a:lnTo>
                      <a:pt x="50" y="182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11" name="Freeform 151"/>
              <p:cNvSpPr>
                <a:spLocks/>
              </p:cNvSpPr>
              <p:nvPr/>
            </p:nvSpPr>
            <p:spPr bwMode="auto">
              <a:xfrm>
                <a:off x="2893" y="2680"/>
                <a:ext cx="67" cy="91"/>
              </a:xfrm>
              <a:custGeom>
                <a:avLst/>
                <a:gdLst/>
                <a:ahLst/>
                <a:cxnLst>
                  <a:cxn ang="0">
                    <a:pos x="50" y="182"/>
                  </a:cxn>
                  <a:cxn ang="0">
                    <a:pos x="80" y="182"/>
                  </a:cxn>
                  <a:cxn ang="0">
                    <a:pos x="85" y="174"/>
                  </a:cxn>
                  <a:cxn ang="0">
                    <a:pos x="98" y="154"/>
                  </a:cxn>
                  <a:cxn ang="0">
                    <a:pos x="113" y="125"/>
                  </a:cxn>
                  <a:cxn ang="0">
                    <a:pos x="125" y="91"/>
                  </a:cxn>
                  <a:cxn ang="0">
                    <a:pos x="132" y="58"/>
                  </a:cxn>
                  <a:cxn ang="0">
                    <a:pos x="128" y="29"/>
                  </a:cxn>
                  <a:cxn ang="0">
                    <a:pos x="107" y="9"/>
                  </a:cxn>
                  <a:cxn ang="0">
                    <a:pos x="67" y="0"/>
                  </a:cxn>
                  <a:cxn ang="0">
                    <a:pos x="25" y="9"/>
                  </a:cxn>
                  <a:cxn ang="0">
                    <a:pos x="4" y="29"/>
                  </a:cxn>
                  <a:cxn ang="0">
                    <a:pos x="0" y="58"/>
                  </a:cxn>
                  <a:cxn ang="0">
                    <a:pos x="6" y="91"/>
                  </a:cxn>
                  <a:cxn ang="0">
                    <a:pos x="18" y="125"/>
                  </a:cxn>
                  <a:cxn ang="0">
                    <a:pos x="33" y="154"/>
                  </a:cxn>
                  <a:cxn ang="0">
                    <a:pos x="46" y="174"/>
                  </a:cxn>
                  <a:cxn ang="0">
                    <a:pos x="50" y="182"/>
                  </a:cxn>
                </a:cxnLst>
                <a:rect l="0" t="0" r="r" b="b"/>
                <a:pathLst>
                  <a:path w="132" h="182">
                    <a:moveTo>
                      <a:pt x="50" y="182"/>
                    </a:moveTo>
                    <a:lnTo>
                      <a:pt x="80" y="182"/>
                    </a:lnTo>
                    <a:lnTo>
                      <a:pt x="85" y="174"/>
                    </a:lnTo>
                    <a:lnTo>
                      <a:pt x="98" y="154"/>
                    </a:lnTo>
                    <a:lnTo>
                      <a:pt x="113" y="125"/>
                    </a:lnTo>
                    <a:lnTo>
                      <a:pt x="125" y="91"/>
                    </a:lnTo>
                    <a:lnTo>
                      <a:pt x="132" y="58"/>
                    </a:lnTo>
                    <a:lnTo>
                      <a:pt x="128" y="29"/>
                    </a:lnTo>
                    <a:lnTo>
                      <a:pt x="107" y="9"/>
                    </a:lnTo>
                    <a:lnTo>
                      <a:pt x="67" y="0"/>
                    </a:lnTo>
                    <a:lnTo>
                      <a:pt x="25" y="9"/>
                    </a:lnTo>
                    <a:lnTo>
                      <a:pt x="4" y="29"/>
                    </a:lnTo>
                    <a:lnTo>
                      <a:pt x="0" y="58"/>
                    </a:lnTo>
                    <a:lnTo>
                      <a:pt x="6" y="91"/>
                    </a:lnTo>
                    <a:lnTo>
                      <a:pt x="18" y="125"/>
                    </a:lnTo>
                    <a:lnTo>
                      <a:pt x="33" y="154"/>
                    </a:lnTo>
                    <a:lnTo>
                      <a:pt x="46" y="174"/>
                    </a:lnTo>
                    <a:lnTo>
                      <a:pt x="50" y="182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12" name="Freeform 152"/>
              <p:cNvSpPr>
                <a:spLocks/>
              </p:cNvSpPr>
              <p:nvPr/>
            </p:nvSpPr>
            <p:spPr bwMode="auto">
              <a:xfrm>
                <a:off x="2821" y="2718"/>
                <a:ext cx="89" cy="73"/>
              </a:xfrm>
              <a:custGeom>
                <a:avLst/>
                <a:gdLst/>
                <a:ahLst/>
                <a:cxnLst>
                  <a:cxn ang="0">
                    <a:pos x="163" y="144"/>
                  </a:cxn>
                  <a:cxn ang="0">
                    <a:pos x="177" y="118"/>
                  </a:cxn>
                  <a:cxn ang="0">
                    <a:pos x="172" y="110"/>
                  </a:cxn>
                  <a:cxn ang="0">
                    <a:pos x="161" y="89"/>
                  </a:cxn>
                  <a:cxn ang="0">
                    <a:pos x="144" y="62"/>
                  </a:cxn>
                  <a:cxn ang="0">
                    <a:pos x="122" y="33"/>
                  </a:cxn>
                  <a:cxn ang="0">
                    <a:pos x="95" y="11"/>
                  </a:cxn>
                  <a:cxn ang="0">
                    <a:pos x="69" y="0"/>
                  </a:cxn>
                  <a:cxn ang="0">
                    <a:pos x="40" y="7"/>
                  </a:cxn>
                  <a:cxn ang="0">
                    <a:pos x="14" y="38"/>
                  </a:cxn>
                  <a:cxn ang="0">
                    <a:pos x="3" y="60"/>
                  </a:cxn>
                  <a:cxn ang="0">
                    <a:pos x="0" y="78"/>
                  </a:cxn>
                  <a:cxn ang="0">
                    <a:pos x="1" y="94"/>
                  </a:cxn>
                  <a:cxn ang="0">
                    <a:pos x="8" y="106"/>
                  </a:cxn>
                  <a:cxn ang="0">
                    <a:pos x="17" y="117"/>
                  </a:cxn>
                  <a:cxn ang="0">
                    <a:pos x="30" y="126"/>
                  </a:cxn>
                  <a:cxn ang="0">
                    <a:pos x="46" y="132"/>
                  </a:cxn>
                  <a:cxn ang="0">
                    <a:pos x="62" y="138"/>
                  </a:cxn>
                  <a:cxn ang="0">
                    <a:pos x="79" y="141"/>
                  </a:cxn>
                  <a:cxn ang="0">
                    <a:pos x="98" y="143"/>
                  </a:cxn>
                  <a:cxn ang="0">
                    <a:pos x="115" y="144"/>
                  </a:cxn>
                  <a:cxn ang="0">
                    <a:pos x="130" y="146"/>
                  </a:cxn>
                  <a:cxn ang="0">
                    <a:pos x="144" y="146"/>
                  </a:cxn>
                  <a:cxn ang="0">
                    <a:pos x="154" y="144"/>
                  </a:cxn>
                  <a:cxn ang="0">
                    <a:pos x="161" y="144"/>
                  </a:cxn>
                  <a:cxn ang="0">
                    <a:pos x="163" y="144"/>
                  </a:cxn>
                </a:cxnLst>
                <a:rect l="0" t="0" r="r" b="b"/>
                <a:pathLst>
                  <a:path w="177" h="146">
                    <a:moveTo>
                      <a:pt x="163" y="144"/>
                    </a:moveTo>
                    <a:lnTo>
                      <a:pt x="177" y="118"/>
                    </a:lnTo>
                    <a:lnTo>
                      <a:pt x="172" y="110"/>
                    </a:lnTo>
                    <a:lnTo>
                      <a:pt x="161" y="89"/>
                    </a:lnTo>
                    <a:lnTo>
                      <a:pt x="144" y="62"/>
                    </a:lnTo>
                    <a:lnTo>
                      <a:pt x="122" y="33"/>
                    </a:lnTo>
                    <a:lnTo>
                      <a:pt x="95" y="11"/>
                    </a:lnTo>
                    <a:lnTo>
                      <a:pt x="69" y="0"/>
                    </a:lnTo>
                    <a:lnTo>
                      <a:pt x="40" y="7"/>
                    </a:lnTo>
                    <a:lnTo>
                      <a:pt x="14" y="38"/>
                    </a:lnTo>
                    <a:lnTo>
                      <a:pt x="3" y="60"/>
                    </a:lnTo>
                    <a:lnTo>
                      <a:pt x="0" y="78"/>
                    </a:lnTo>
                    <a:lnTo>
                      <a:pt x="1" y="94"/>
                    </a:lnTo>
                    <a:lnTo>
                      <a:pt x="8" y="106"/>
                    </a:lnTo>
                    <a:lnTo>
                      <a:pt x="17" y="117"/>
                    </a:lnTo>
                    <a:lnTo>
                      <a:pt x="30" y="126"/>
                    </a:lnTo>
                    <a:lnTo>
                      <a:pt x="46" y="132"/>
                    </a:lnTo>
                    <a:lnTo>
                      <a:pt x="62" y="138"/>
                    </a:lnTo>
                    <a:lnTo>
                      <a:pt x="79" y="141"/>
                    </a:lnTo>
                    <a:lnTo>
                      <a:pt x="98" y="143"/>
                    </a:lnTo>
                    <a:lnTo>
                      <a:pt x="115" y="144"/>
                    </a:lnTo>
                    <a:lnTo>
                      <a:pt x="130" y="146"/>
                    </a:lnTo>
                    <a:lnTo>
                      <a:pt x="144" y="146"/>
                    </a:lnTo>
                    <a:lnTo>
                      <a:pt x="154" y="144"/>
                    </a:lnTo>
                    <a:lnTo>
                      <a:pt x="161" y="144"/>
                    </a:lnTo>
                    <a:lnTo>
                      <a:pt x="163" y="144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13" name="Freeform 153"/>
              <p:cNvSpPr>
                <a:spLocks/>
              </p:cNvSpPr>
              <p:nvPr/>
            </p:nvSpPr>
            <p:spPr bwMode="auto">
              <a:xfrm>
                <a:off x="2821" y="2800"/>
                <a:ext cx="89" cy="71"/>
              </a:xfrm>
              <a:custGeom>
                <a:avLst/>
                <a:gdLst/>
                <a:ahLst/>
                <a:cxnLst>
                  <a:cxn ang="0">
                    <a:pos x="178" y="27"/>
                  </a:cxn>
                  <a:cxn ang="0">
                    <a:pos x="164" y="1"/>
                  </a:cxn>
                  <a:cxn ang="0">
                    <a:pos x="162" y="1"/>
                  </a:cxn>
                  <a:cxn ang="0">
                    <a:pos x="155" y="1"/>
                  </a:cxn>
                  <a:cxn ang="0">
                    <a:pos x="145" y="0"/>
                  </a:cxn>
                  <a:cxn ang="0">
                    <a:pos x="131" y="0"/>
                  </a:cxn>
                  <a:cxn ang="0">
                    <a:pos x="116" y="1"/>
                  </a:cxn>
                  <a:cxn ang="0">
                    <a:pos x="99" y="2"/>
                  </a:cxn>
                  <a:cxn ang="0">
                    <a:pos x="80" y="5"/>
                  </a:cxn>
                  <a:cxn ang="0">
                    <a:pos x="63" y="7"/>
                  </a:cxn>
                  <a:cxn ang="0">
                    <a:pos x="46" y="13"/>
                  </a:cxn>
                  <a:cxn ang="0">
                    <a:pos x="31" y="18"/>
                  </a:cxn>
                  <a:cxn ang="0">
                    <a:pos x="18" y="27"/>
                  </a:cxn>
                  <a:cxn ang="0">
                    <a:pos x="8" y="37"/>
                  </a:cxn>
                  <a:cxn ang="0">
                    <a:pos x="2" y="50"/>
                  </a:cxn>
                  <a:cxn ang="0">
                    <a:pos x="0" y="65"/>
                  </a:cxn>
                  <a:cxn ang="0">
                    <a:pos x="4" y="83"/>
                  </a:cxn>
                  <a:cxn ang="0">
                    <a:pos x="14" y="104"/>
                  </a:cxn>
                  <a:cxn ang="0">
                    <a:pos x="41" y="135"/>
                  </a:cxn>
                  <a:cxn ang="0">
                    <a:pos x="69" y="143"/>
                  </a:cxn>
                  <a:cxn ang="0">
                    <a:pos x="96" y="132"/>
                  </a:cxn>
                  <a:cxn ang="0">
                    <a:pos x="122" y="111"/>
                  </a:cxn>
                  <a:cxn ang="0">
                    <a:pos x="145" y="83"/>
                  </a:cxn>
                  <a:cxn ang="0">
                    <a:pos x="162" y="55"/>
                  </a:cxn>
                  <a:cxn ang="0">
                    <a:pos x="174" y="35"/>
                  </a:cxn>
                  <a:cxn ang="0">
                    <a:pos x="178" y="27"/>
                  </a:cxn>
                </a:cxnLst>
                <a:rect l="0" t="0" r="r" b="b"/>
                <a:pathLst>
                  <a:path w="178" h="143">
                    <a:moveTo>
                      <a:pt x="178" y="27"/>
                    </a:moveTo>
                    <a:lnTo>
                      <a:pt x="164" y="1"/>
                    </a:lnTo>
                    <a:lnTo>
                      <a:pt x="162" y="1"/>
                    </a:lnTo>
                    <a:lnTo>
                      <a:pt x="155" y="1"/>
                    </a:lnTo>
                    <a:lnTo>
                      <a:pt x="145" y="0"/>
                    </a:lnTo>
                    <a:lnTo>
                      <a:pt x="131" y="0"/>
                    </a:lnTo>
                    <a:lnTo>
                      <a:pt x="116" y="1"/>
                    </a:lnTo>
                    <a:lnTo>
                      <a:pt x="99" y="2"/>
                    </a:lnTo>
                    <a:lnTo>
                      <a:pt x="80" y="5"/>
                    </a:lnTo>
                    <a:lnTo>
                      <a:pt x="63" y="7"/>
                    </a:lnTo>
                    <a:lnTo>
                      <a:pt x="46" y="13"/>
                    </a:lnTo>
                    <a:lnTo>
                      <a:pt x="31" y="18"/>
                    </a:lnTo>
                    <a:lnTo>
                      <a:pt x="18" y="27"/>
                    </a:lnTo>
                    <a:lnTo>
                      <a:pt x="8" y="37"/>
                    </a:lnTo>
                    <a:lnTo>
                      <a:pt x="2" y="50"/>
                    </a:lnTo>
                    <a:lnTo>
                      <a:pt x="0" y="65"/>
                    </a:lnTo>
                    <a:lnTo>
                      <a:pt x="4" y="83"/>
                    </a:lnTo>
                    <a:lnTo>
                      <a:pt x="14" y="104"/>
                    </a:lnTo>
                    <a:lnTo>
                      <a:pt x="41" y="135"/>
                    </a:lnTo>
                    <a:lnTo>
                      <a:pt x="69" y="143"/>
                    </a:lnTo>
                    <a:lnTo>
                      <a:pt x="96" y="132"/>
                    </a:lnTo>
                    <a:lnTo>
                      <a:pt x="122" y="111"/>
                    </a:lnTo>
                    <a:lnTo>
                      <a:pt x="145" y="83"/>
                    </a:lnTo>
                    <a:lnTo>
                      <a:pt x="162" y="55"/>
                    </a:lnTo>
                    <a:lnTo>
                      <a:pt x="174" y="35"/>
                    </a:lnTo>
                    <a:lnTo>
                      <a:pt x="178" y="27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14" name="Freeform 154"/>
              <p:cNvSpPr>
                <a:spLocks/>
              </p:cNvSpPr>
              <p:nvPr/>
            </p:nvSpPr>
            <p:spPr bwMode="auto">
              <a:xfrm>
                <a:off x="2894" y="2818"/>
                <a:ext cx="66" cy="90"/>
              </a:xfrm>
              <a:custGeom>
                <a:avLst/>
                <a:gdLst/>
                <a:ahLst/>
                <a:cxnLst>
                  <a:cxn ang="0">
                    <a:pos x="82" y="0"/>
                  </a:cxn>
                  <a:cxn ang="0">
                    <a:pos x="52" y="0"/>
                  </a:cxn>
                  <a:cxn ang="0">
                    <a:pos x="47" y="8"/>
                  </a:cxn>
                  <a:cxn ang="0">
                    <a:pos x="35" y="29"/>
                  </a:cxn>
                  <a:cxn ang="0">
                    <a:pos x="20" y="57"/>
                  </a:cxn>
                  <a:cxn ang="0">
                    <a:pos x="7" y="90"/>
                  </a:cxn>
                  <a:cxn ang="0">
                    <a:pos x="0" y="123"/>
                  </a:cxn>
                  <a:cxn ang="0">
                    <a:pos x="5" y="152"/>
                  </a:cxn>
                  <a:cxn ang="0">
                    <a:pos x="24" y="172"/>
                  </a:cxn>
                  <a:cxn ang="0">
                    <a:pos x="64" y="181"/>
                  </a:cxn>
                  <a:cxn ang="0">
                    <a:pos x="106" y="172"/>
                  </a:cxn>
                  <a:cxn ang="0">
                    <a:pos x="127" y="152"/>
                  </a:cxn>
                  <a:cxn ang="0">
                    <a:pos x="132" y="123"/>
                  </a:cxn>
                  <a:cxn ang="0">
                    <a:pos x="127" y="90"/>
                  </a:cxn>
                  <a:cxn ang="0">
                    <a:pos x="114" y="57"/>
                  </a:cxn>
                  <a:cxn ang="0">
                    <a:pos x="99" y="29"/>
                  </a:cxn>
                  <a:cxn ang="0">
                    <a:pos x="86" y="8"/>
                  </a:cxn>
                  <a:cxn ang="0">
                    <a:pos x="82" y="0"/>
                  </a:cxn>
                </a:cxnLst>
                <a:rect l="0" t="0" r="r" b="b"/>
                <a:pathLst>
                  <a:path w="132" h="181">
                    <a:moveTo>
                      <a:pt x="82" y="0"/>
                    </a:moveTo>
                    <a:lnTo>
                      <a:pt x="52" y="0"/>
                    </a:lnTo>
                    <a:lnTo>
                      <a:pt x="47" y="8"/>
                    </a:lnTo>
                    <a:lnTo>
                      <a:pt x="35" y="29"/>
                    </a:lnTo>
                    <a:lnTo>
                      <a:pt x="20" y="57"/>
                    </a:lnTo>
                    <a:lnTo>
                      <a:pt x="7" y="90"/>
                    </a:lnTo>
                    <a:lnTo>
                      <a:pt x="0" y="123"/>
                    </a:lnTo>
                    <a:lnTo>
                      <a:pt x="5" y="152"/>
                    </a:lnTo>
                    <a:lnTo>
                      <a:pt x="24" y="172"/>
                    </a:lnTo>
                    <a:lnTo>
                      <a:pt x="64" y="181"/>
                    </a:lnTo>
                    <a:lnTo>
                      <a:pt x="106" y="172"/>
                    </a:lnTo>
                    <a:lnTo>
                      <a:pt x="127" y="152"/>
                    </a:lnTo>
                    <a:lnTo>
                      <a:pt x="132" y="123"/>
                    </a:lnTo>
                    <a:lnTo>
                      <a:pt x="127" y="90"/>
                    </a:lnTo>
                    <a:lnTo>
                      <a:pt x="114" y="57"/>
                    </a:lnTo>
                    <a:lnTo>
                      <a:pt x="99" y="29"/>
                    </a:lnTo>
                    <a:lnTo>
                      <a:pt x="86" y="8"/>
                    </a:lnTo>
                    <a:lnTo>
                      <a:pt x="82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15" name="Freeform 155"/>
              <p:cNvSpPr>
                <a:spLocks/>
              </p:cNvSpPr>
              <p:nvPr/>
            </p:nvSpPr>
            <p:spPr bwMode="auto">
              <a:xfrm>
                <a:off x="2944" y="2799"/>
                <a:ext cx="88" cy="72"/>
              </a:xfrm>
              <a:custGeom>
                <a:avLst/>
                <a:gdLst/>
                <a:ahLst/>
                <a:cxnLst>
                  <a:cxn ang="0">
                    <a:pos x="15" y="1"/>
                  </a:cxn>
                  <a:cxn ang="0">
                    <a:pos x="0" y="26"/>
                  </a:cxn>
                  <a:cxn ang="0">
                    <a:pos x="5" y="34"/>
                  </a:cxn>
                  <a:cxn ang="0">
                    <a:pos x="16" y="55"/>
                  </a:cxn>
                  <a:cxn ang="0">
                    <a:pos x="33" y="83"/>
                  </a:cxn>
                  <a:cxn ang="0">
                    <a:pos x="56" y="110"/>
                  </a:cxn>
                  <a:cxn ang="0">
                    <a:pos x="82" y="132"/>
                  </a:cxn>
                  <a:cxn ang="0">
                    <a:pos x="109" y="144"/>
                  </a:cxn>
                  <a:cxn ang="0">
                    <a:pos x="137" y="137"/>
                  </a:cxn>
                  <a:cxn ang="0">
                    <a:pos x="164" y="106"/>
                  </a:cxn>
                  <a:cxn ang="0">
                    <a:pos x="174" y="85"/>
                  </a:cxn>
                  <a:cxn ang="0">
                    <a:pos x="177" y="67"/>
                  </a:cxn>
                  <a:cxn ang="0">
                    <a:pos x="176" y="50"/>
                  </a:cxn>
                  <a:cxn ang="0">
                    <a:pos x="170" y="38"/>
                  </a:cxn>
                  <a:cxn ang="0">
                    <a:pos x="161" y="27"/>
                  </a:cxn>
                  <a:cxn ang="0">
                    <a:pos x="147" y="19"/>
                  </a:cxn>
                  <a:cxn ang="0">
                    <a:pos x="132" y="12"/>
                  </a:cxn>
                  <a:cxn ang="0">
                    <a:pos x="116" y="8"/>
                  </a:cxn>
                  <a:cxn ang="0">
                    <a:pos x="98" y="4"/>
                  </a:cxn>
                  <a:cxn ang="0">
                    <a:pos x="81" y="2"/>
                  </a:cxn>
                  <a:cxn ang="0">
                    <a:pos x="63" y="1"/>
                  </a:cxn>
                  <a:cxn ang="0">
                    <a:pos x="48" y="0"/>
                  </a:cxn>
                  <a:cxn ang="0">
                    <a:pos x="35" y="0"/>
                  </a:cxn>
                  <a:cxn ang="0">
                    <a:pos x="24" y="1"/>
                  </a:cxn>
                  <a:cxn ang="0">
                    <a:pos x="17" y="1"/>
                  </a:cxn>
                  <a:cxn ang="0">
                    <a:pos x="15" y="1"/>
                  </a:cxn>
                </a:cxnLst>
                <a:rect l="0" t="0" r="r" b="b"/>
                <a:pathLst>
                  <a:path w="177" h="144">
                    <a:moveTo>
                      <a:pt x="15" y="1"/>
                    </a:moveTo>
                    <a:lnTo>
                      <a:pt x="0" y="26"/>
                    </a:lnTo>
                    <a:lnTo>
                      <a:pt x="5" y="34"/>
                    </a:lnTo>
                    <a:lnTo>
                      <a:pt x="16" y="55"/>
                    </a:lnTo>
                    <a:lnTo>
                      <a:pt x="33" y="83"/>
                    </a:lnTo>
                    <a:lnTo>
                      <a:pt x="56" y="110"/>
                    </a:lnTo>
                    <a:lnTo>
                      <a:pt x="82" y="132"/>
                    </a:lnTo>
                    <a:lnTo>
                      <a:pt x="109" y="144"/>
                    </a:lnTo>
                    <a:lnTo>
                      <a:pt x="137" y="137"/>
                    </a:lnTo>
                    <a:lnTo>
                      <a:pt x="164" y="106"/>
                    </a:lnTo>
                    <a:lnTo>
                      <a:pt x="174" y="85"/>
                    </a:lnTo>
                    <a:lnTo>
                      <a:pt x="177" y="67"/>
                    </a:lnTo>
                    <a:lnTo>
                      <a:pt x="176" y="50"/>
                    </a:lnTo>
                    <a:lnTo>
                      <a:pt x="170" y="38"/>
                    </a:lnTo>
                    <a:lnTo>
                      <a:pt x="161" y="27"/>
                    </a:lnTo>
                    <a:lnTo>
                      <a:pt x="147" y="19"/>
                    </a:lnTo>
                    <a:lnTo>
                      <a:pt x="132" y="12"/>
                    </a:lnTo>
                    <a:lnTo>
                      <a:pt x="116" y="8"/>
                    </a:lnTo>
                    <a:lnTo>
                      <a:pt x="98" y="4"/>
                    </a:lnTo>
                    <a:lnTo>
                      <a:pt x="81" y="2"/>
                    </a:lnTo>
                    <a:lnTo>
                      <a:pt x="63" y="1"/>
                    </a:lnTo>
                    <a:lnTo>
                      <a:pt x="48" y="0"/>
                    </a:lnTo>
                    <a:lnTo>
                      <a:pt x="35" y="0"/>
                    </a:lnTo>
                    <a:lnTo>
                      <a:pt x="24" y="1"/>
                    </a:lnTo>
                    <a:lnTo>
                      <a:pt x="17" y="1"/>
                    </a:lnTo>
                    <a:lnTo>
                      <a:pt x="15" y="1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16" name="Freeform 156"/>
              <p:cNvSpPr>
                <a:spLocks/>
              </p:cNvSpPr>
              <p:nvPr/>
            </p:nvSpPr>
            <p:spPr bwMode="auto">
              <a:xfrm>
                <a:off x="2943" y="2718"/>
                <a:ext cx="90" cy="72"/>
              </a:xfrm>
              <a:custGeom>
                <a:avLst/>
                <a:gdLst/>
                <a:ahLst/>
                <a:cxnLst>
                  <a:cxn ang="0">
                    <a:pos x="0" y="116"/>
                  </a:cxn>
                  <a:cxn ang="0">
                    <a:pos x="15" y="142"/>
                  </a:cxn>
                  <a:cxn ang="0">
                    <a:pos x="17" y="142"/>
                  </a:cxn>
                  <a:cxn ang="0">
                    <a:pos x="24" y="142"/>
                  </a:cxn>
                  <a:cxn ang="0">
                    <a:pos x="34" y="143"/>
                  </a:cxn>
                  <a:cxn ang="0">
                    <a:pos x="48" y="143"/>
                  </a:cxn>
                  <a:cxn ang="0">
                    <a:pos x="63" y="142"/>
                  </a:cxn>
                  <a:cxn ang="0">
                    <a:pos x="80" y="141"/>
                  </a:cxn>
                  <a:cxn ang="0">
                    <a:pos x="99" y="139"/>
                  </a:cxn>
                  <a:cxn ang="0">
                    <a:pos x="116" y="135"/>
                  </a:cxn>
                  <a:cxn ang="0">
                    <a:pos x="133" y="131"/>
                  </a:cxn>
                  <a:cxn ang="0">
                    <a:pos x="148" y="125"/>
                  </a:cxn>
                  <a:cxn ang="0">
                    <a:pos x="161" y="117"/>
                  </a:cxn>
                  <a:cxn ang="0">
                    <a:pos x="171" y="106"/>
                  </a:cxn>
                  <a:cxn ang="0">
                    <a:pos x="177" y="94"/>
                  </a:cxn>
                  <a:cxn ang="0">
                    <a:pos x="180" y="79"/>
                  </a:cxn>
                  <a:cxn ang="0">
                    <a:pos x="175" y="60"/>
                  </a:cxn>
                  <a:cxn ang="0">
                    <a:pos x="166" y="40"/>
                  </a:cxn>
                  <a:cxn ang="0">
                    <a:pos x="138" y="7"/>
                  </a:cxn>
                  <a:cxn ang="0">
                    <a:pos x="109" y="0"/>
                  </a:cxn>
                  <a:cxn ang="0">
                    <a:pos x="82" y="10"/>
                  </a:cxn>
                  <a:cxn ang="0">
                    <a:pos x="56" y="32"/>
                  </a:cxn>
                  <a:cxn ang="0">
                    <a:pos x="33" y="59"/>
                  </a:cxn>
                  <a:cxn ang="0">
                    <a:pos x="16" y="87"/>
                  </a:cxn>
                  <a:cxn ang="0">
                    <a:pos x="4" y="108"/>
                  </a:cxn>
                  <a:cxn ang="0">
                    <a:pos x="0" y="116"/>
                  </a:cxn>
                </a:cxnLst>
                <a:rect l="0" t="0" r="r" b="b"/>
                <a:pathLst>
                  <a:path w="180" h="143">
                    <a:moveTo>
                      <a:pt x="0" y="116"/>
                    </a:moveTo>
                    <a:lnTo>
                      <a:pt x="15" y="142"/>
                    </a:lnTo>
                    <a:lnTo>
                      <a:pt x="17" y="142"/>
                    </a:lnTo>
                    <a:lnTo>
                      <a:pt x="24" y="142"/>
                    </a:lnTo>
                    <a:lnTo>
                      <a:pt x="34" y="143"/>
                    </a:lnTo>
                    <a:lnTo>
                      <a:pt x="48" y="143"/>
                    </a:lnTo>
                    <a:lnTo>
                      <a:pt x="63" y="142"/>
                    </a:lnTo>
                    <a:lnTo>
                      <a:pt x="80" y="141"/>
                    </a:lnTo>
                    <a:lnTo>
                      <a:pt x="99" y="139"/>
                    </a:lnTo>
                    <a:lnTo>
                      <a:pt x="116" y="135"/>
                    </a:lnTo>
                    <a:lnTo>
                      <a:pt x="133" y="131"/>
                    </a:lnTo>
                    <a:lnTo>
                      <a:pt x="148" y="125"/>
                    </a:lnTo>
                    <a:lnTo>
                      <a:pt x="161" y="117"/>
                    </a:lnTo>
                    <a:lnTo>
                      <a:pt x="171" y="106"/>
                    </a:lnTo>
                    <a:lnTo>
                      <a:pt x="177" y="94"/>
                    </a:lnTo>
                    <a:lnTo>
                      <a:pt x="180" y="79"/>
                    </a:lnTo>
                    <a:lnTo>
                      <a:pt x="175" y="60"/>
                    </a:lnTo>
                    <a:lnTo>
                      <a:pt x="166" y="40"/>
                    </a:lnTo>
                    <a:lnTo>
                      <a:pt x="138" y="7"/>
                    </a:lnTo>
                    <a:lnTo>
                      <a:pt x="109" y="0"/>
                    </a:lnTo>
                    <a:lnTo>
                      <a:pt x="82" y="10"/>
                    </a:lnTo>
                    <a:lnTo>
                      <a:pt x="56" y="32"/>
                    </a:lnTo>
                    <a:lnTo>
                      <a:pt x="33" y="59"/>
                    </a:lnTo>
                    <a:lnTo>
                      <a:pt x="16" y="87"/>
                    </a:lnTo>
                    <a:lnTo>
                      <a:pt x="4" y="108"/>
                    </a:lnTo>
                    <a:lnTo>
                      <a:pt x="0" y="116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17" name="Freeform 157"/>
              <p:cNvSpPr>
                <a:spLocks/>
              </p:cNvSpPr>
              <p:nvPr/>
            </p:nvSpPr>
            <p:spPr bwMode="auto">
              <a:xfrm>
                <a:off x="3116" y="2261"/>
                <a:ext cx="12" cy="12"/>
              </a:xfrm>
              <a:custGeom>
                <a:avLst/>
                <a:gdLst/>
                <a:ahLst/>
                <a:cxnLst>
                  <a:cxn ang="0">
                    <a:pos x="12" y="24"/>
                  </a:cxn>
                  <a:cxn ang="0">
                    <a:pos x="8" y="23"/>
                  </a:cxn>
                  <a:cxn ang="0">
                    <a:pos x="3" y="21"/>
                  </a:cxn>
                  <a:cxn ang="0">
                    <a:pos x="1" y="16"/>
                  </a:cxn>
                  <a:cxn ang="0">
                    <a:pos x="0" y="11"/>
                  </a:cxn>
                  <a:cxn ang="0">
                    <a:pos x="1" y="7"/>
                  </a:cxn>
                  <a:cxn ang="0">
                    <a:pos x="3" y="3"/>
                  </a:cxn>
                  <a:cxn ang="0">
                    <a:pos x="8" y="1"/>
                  </a:cxn>
                  <a:cxn ang="0">
                    <a:pos x="12" y="0"/>
                  </a:cxn>
                  <a:cxn ang="0">
                    <a:pos x="17" y="1"/>
                  </a:cxn>
                  <a:cxn ang="0">
                    <a:pos x="20" y="3"/>
                  </a:cxn>
                  <a:cxn ang="0">
                    <a:pos x="23" y="7"/>
                  </a:cxn>
                  <a:cxn ang="0">
                    <a:pos x="24" y="11"/>
                  </a:cxn>
                  <a:cxn ang="0">
                    <a:pos x="23" y="16"/>
                  </a:cxn>
                  <a:cxn ang="0">
                    <a:pos x="20" y="21"/>
                  </a:cxn>
                  <a:cxn ang="0">
                    <a:pos x="17" y="23"/>
                  </a:cxn>
                  <a:cxn ang="0">
                    <a:pos x="12" y="24"/>
                  </a:cxn>
                </a:cxnLst>
                <a:rect l="0" t="0" r="r" b="b"/>
                <a:pathLst>
                  <a:path w="24" h="24">
                    <a:moveTo>
                      <a:pt x="12" y="24"/>
                    </a:moveTo>
                    <a:lnTo>
                      <a:pt x="8" y="23"/>
                    </a:lnTo>
                    <a:lnTo>
                      <a:pt x="3" y="21"/>
                    </a:lnTo>
                    <a:lnTo>
                      <a:pt x="1" y="16"/>
                    </a:lnTo>
                    <a:lnTo>
                      <a:pt x="0" y="11"/>
                    </a:lnTo>
                    <a:lnTo>
                      <a:pt x="1" y="7"/>
                    </a:lnTo>
                    <a:lnTo>
                      <a:pt x="3" y="3"/>
                    </a:lnTo>
                    <a:lnTo>
                      <a:pt x="8" y="1"/>
                    </a:lnTo>
                    <a:lnTo>
                      <a:pt x="12" y="0"/>
                    </a:lnTo>
                    <a:lnTo>
                      <a:pt x="17" y="1"/>
                    </a:lnTo>
                    <a:lnTo>
                      <a:pt x="20" y="3"/>
                    </a:lnTo>
                    <a:lnTo>
                      <a:pt x="23" y="7"/>
                    </a:lnTo>
                    <a:lnTo>
                      <a:pt x="24" y="11"/>
                    </a:lnTo>
                    <a:lnTo>
                      <a:pt x="23" y="16"/>
                    </a:lnTo>
                    <a:lnTo>
                      <a:pt x="20" y="21"/>
                    </a:lnTo>
                    <a:lnTo>
                      <a:pt x="17" y="23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18" name="Freeform 158"/>
              <p:cNvSpPr>
                <a:spLocks/>
              </p:cNvSpPr>
              <p:nvPr/>
            </p:nvSpPr>
            <p:spPr bwMode="auto">
              <a:xfrm>
                <a:off x="3109" y="2221"/>
                <a:ext cx="26" cy="37"/>
              </a:xfrm>
              <a:custGeom>
                <a:avLst/>
                <a:gdLst/>
                <a:ahLst/>
                <a:cxnLst>
                  <a:cxn ang="0">
                    <a:pos x="19" y="73"/>
                  </a:cxn>
                  <a:cxn ang="0">
                    <a:pos x="31" y="73"/>
                  </a:cxn>
                  <a:cxn ang="0">
                    <a:pos x="33" y="70"/>
                  </a:cxn>
                  <a:cxn ang="0">
                    <a:pos x="38" y="62"/>
                  </a:cxn>
                  <a:cxn ang="0">
                    <a:pos x="43" y="50"/>
                  </a:cxn>
                  <a:cxn ang="0">
                    <a:pos x="49" y="36"/>
                  </a:cxn>
                  <a:cxn ang="0">
                    <a:pos x="52" y="24"/>
                  </a:cxn>
                  <a:cxn ang="0">
                    <a:pos x="50" y="12"/>
                  </a:cxn>
                  <a:cxn ang="0">
                    <a:pos x="42" y="4"/>
                  </a:cxn>
                  <a:cxn ang="0">
                    <a:pos x="26" y="0"/>
                  </a:cxn>
                  <a:cxn ang="0">
                    <a:pos x="10" y="4"/>
                  </a:cxn>
                  <a:cxn ang="0">
                    <a:pos x="1" y="12"/>
                  </a:cxn>
                  <a:cxn ang="0">
                    <a:pos x="0" y="24"/>
                  </a:cxn>
                  <a:cxn ang="0">
                    <a:pos x="2" y="36"/>
                  </a:cxn>
                  <a:cxn ang="0">
                    <a:pos x="7" y="50"/>
                  </a:cxn>
                  <a:cxn ang="0">
                    <a:pos x="12" y="62"/>
                  </a:cxn>
                  <a:cxn ang="0">
                    <a:pos x="17" y="70"/>
                  </a:cxn>
                  <a:cxn ang="0">
                    <a:pos x="19" y="73"/>
                  </a:cxn>
                </a:cxnLst>
                <a:rect l="0" t="0" r="r" b="b"/>
                <a:pathLst>
                  <a:path w="52" h="73">
                    <a:moveTo>
                      <a:pt x="19" y="73"/>
                    </a:moveTo>
                    <a:lnTo>
                      <a:pt x="31" y="73"/>
                    </a:lnTo>
                    <a:lnTo>
                      <a:pt x="33" y="70"/>
                    </a:lnTo>
                    <a:lnTo>
                      <a:pt x="38" y="62"/>
                    </a:lnTo>
                    <a:lnTo>
                      <a:pt x="43" y="50"/>
                    </a:lnTo>
                    <a:lnTo>
                      <a:pt x="49" y="36"/>
                    </a:lnTo>
                    <a:lnTo>
                      <a:pt x="52" y="24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4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2"/>
                    </a:lnTo>
                    <a:lnTo>
                      <a:pt x="17" y="70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19" name="Freeform 159"/>
              <p:cNvSpPr>
                <a:spLocks/>
              </p:cNvSpPr>
              <p:nvPr/>
            </p:nvSpPr>
            <p:spPr bwMode="auto">
              <a:xfrm>
                <a:off x="3109" y="2221"/>
                <a:ext cx="26" cy="37"/>
              </a:xfrm>
              <a:custGeom>
                <a:avLst/>
                <a:gdLst/>
                <a:ahLst/>
                <a:cxnLst>
                  <a:cxn ang="0">
                    <a:pos x="19" y="73"/>
                  </a:cxn>
                  <a:cxn ang="0">
                    <a:pos x="31" y="73"/>
                  </a:cxn>
                  <a:cxn ang="0">
                    <a:pos x="33" y="70"/>
                  </a:cxn>
                  <a:cxn ang="0">
                    <a:pos x="38" y="62"/>
                  </a:cxn>
                  <a:cxn ang="0">
                    <a:pos x="43" y="50"/>
                  </a:cxn>
                  <a:cxn ang="0">
                    <a:pos x="49" y="36"/>
                  </a:cxn>
                  <a:cxn ang="0">
                    <a:pos x="52" y="24"/>
                  </a:cxn>
                  <a:cxn ang="0">
                    <a:pos x="50" y="12"/>
                  </a:cxn>
                  <a:cxn ang="0">
                    <a:pos x="42" y="4"/>
                  </a:cxn>
                  <a:cxn ang="0">
                    <a:pos x="26" y="0"/>
                  </a:cxn>
                  <a:cxn ang="0">
                    <a:pos x="10" y="4"/>
                  </a:cxn>
                  <a:cxn ang="0">
                    <a:pos x="1" y="12"/>
                  </a:cxn>
                  <a:cxn ang="0">
                    <a:pos x="0" y="24"/>
                  </a:cxn>
                  <a:cxn ang="0">
                    <a:pos x="2" y="36"/>
                  </a:cxn>
                  <a:cxn ang="0">
                    <a:pos x="7" y="50"/>
                  </a:cxn>
                  <a:cxn ang="0">
                    <a:pos x="12" y="62"/>
                  </a:cxn>
                  <a:cxn ang="0">
                    <a:pos x="17" y="70"/>
                  </a:cxn>
                  <a:cxn ang="0">
                    <a:pos x="19" y="73"/>
                  </a:cxn>
                </a:cxnLst>
                <a:rect l="0" t="0" r="r" b="b"/>
                <a:pathLst>
                  <a:path w="52" h="73">
                    <a:moveTo>
                      <a:pt x="19" y="73"/>
                    </a:moveTo>
                    <a:lnTo>
                      <a:pt x="31" y="73"/>
                    </a:lnTo>
                    <a:lnTo>
                      <a:pt x="33" y="70"/>
                    </a:lnTo>
                    <a:lnTo>
                      <a:pt x="38" y="62"/>
                    </a:lnTo>
                    <a:lnTo>
                      <a:pt x="43" y="50"/>
                    </a:lnTo>
                    <a:lnTo>
                      <a:pt x="49" y="36"/>
                    </a:lnTo>
                    <a:lnTo>
                      <a:pt x="52" y="24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4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2"/>
                    </a:lnTo>
                    <a:lnTo>
                      <a:pt x="17" y="70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20" name="Freeform 160"/>
              <p:cNvSpPr>
                <a:spLocks/>
              </p:cNvSpPr>
              <p:nvPr/>
            </p:nvSpPr>
            <p:spPr bwMode="auto">
              <a:xfrm>
                <a:off x="3080" y="2236"/>
                <a:ext cx="36" cy="29"/>
              </a:xfrm>
              <a:custGeom>
                <a:avLst/>
                <a:gdLst/>
                <a:ahLst/>
                <a:cxnLst>
                  <a:cxn ang="0">
                    <a:pos x="66" y="58"/>
                  </a:cxn>
                  <a:cxn ang="0">
                    <a:pos x="71" y="48"/>
                  </a:cxn>
                  <a:cxn ang="0">
                    <a:pos x="70" y="44"/>
                  </a:cxn>
                  <a:cxn ang="0">
                    <a:pos x="64" y="36"/>
                  </a:cxn>
                  <a:cxn ang="0">
                    <a:pos x="58" y="25"/>
                  </a:cxn>
                  <a:cxn ang="0">
                    <a:pos x="49" y="14"/>
                  </a:cxn>
                  <a:cxn ang="0">
                    <a:pos x="39" y="5"/>
                  </a:cxn>
                  <a:cxn ang="0">
                    <a:pos x="28" y="0"/>
                  </a:cxn>
                  <a:cxn ang="0">
                    <a:pos x="16" y="4"/>
                  </a:cxn>
                  <a:cxn ang="0">
                    <a:pos x="6" y="17"/>
                  </a:cxn>
                  <a:cxn ang="0">
                    <a:pos x="0" y="33"/>
                  </a:cxn>
                  <a:cxn ang="0">
                    <a:pos x="3" y="43"/>
                  </a:cxn>
                  <a:cxn ang="0">
                    <a:pos x="11" y="51"/>
                  </a:cxn>
                  <a:cxn ang="0">
                    <a:pos x="25" y="56"/>
                  </a:cxn>
                  <a:cxn ang="0">
                    <a:pos x="39" y="58"/>
                  </a:cxn>
                  <a:cxn ang="0">
                    <a:pos x="52" y="58"/>
                  </a:cxn>
                  <a:cxn ang="0">
                    <a:pos x="62" y="58"/>
                  </a:cxn>
                  <a:cxn ang="0">
                    <a:pos x="66" y="58"/>
                  </a:cxn>
                </a:cxnLst>
                <a:rect l="0" t="0" r="r" b="b"/>
                <a:pathLst>
                  <a:path w="71" h="58">
                    <a:moveTo>
                      <a:pt x="66" y="58"/>
                    </a:moveTo>
                    <a:lnTo>
                      <a:pt x="71" y="48"/>
                    </a:lnTo>
                    <a:lnTo>
                      <a:pt x="70" y="44"/>
                    </a:lnTo>
                    <a:lnTo>
                      <a:pt x="64" y="36"/>
                    </a:lnTo>
                    <a:lnTo>
                      <a:pt x="58" y="25"/>
                    </a:lnTo>
                    <a:lnTo>
                      <a:pt x="49" y="14"/>
                    </a:lnTo>
                    <a:lnTo>
                      <a:pt x="39" y="5"/>
                    </a:lnTo>
                    <a:lnTo>
                      <a:pt x="28" y="0"/>
                    </a:lnTo>
                    <a:lnTo>
                      <a:pt x="16" y="4"/>
                    </a:lnTo>
                    <a:lnTo>
                      <a:pt x="6" y="17"/>
                    </a:lnTo>
                    <a:lnTo>
                      <a:pt x="0" y="33"/>
                    </a:lnTo>
                    <a:lnTo>
                      <a:pt x="3" y="43"/>
                    </a:lnTo>
                    <a:lnTo>
                      <a:pt x="11" y="51"/>
                    </a:lnTo>
                    <a:lnTo>
                      <a:pt x="25" y="56"/>
                    </a:lnTo>
                    <a:lnTo>
                      <a:pt x="39" y="58"/>
                    </a:lnTo>
                    <a:lnTo>
                      <a:pt x="52" y="58"/>
                    </a:lnTo>
                    <a:lnTo>
                      <a:pt x="62" y="58"/>
                    </a:lnTo>
                    <a:lnTo>
                      <a:pt x="66" y="58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21" name="Freeform 161"/>
              <p:cNvSpPr>
                <a:spLocks/>
              </p:cNvSpPr>
              <p:nvPr/>
            </p:nvSpPr>
            <p:spPr bwMode="auto">
              <a:xfrm>
                <a:off x="3080" y="2269"/>
                <a:ext cx="36" cy="28"/>
              </a:xfrm>
              <a:custGeom>
                <a:avLst/>
                <a:gdLst/>
                <a:ahLst/>
                <a:cxnLst>
                  <a:cxn ang="0">
                    <a:pos x="71" y="10"/>
                  </a:cxn>
                  <a:cxn ang="0">
                    <a:pos x="66" y="0"/>
                  </a:cxn>
                  <a:cxn ang="0">
                    <a:pos x="62" y="0"/>
                  </a:cxn>
                  <a:cxn ang="0">
                    <a:pos x="53" y="0"/>
                  </a:cxn>
                  <a:cxn ang="0">
                    <a:pos x="39" y="0"/>
                  </a:cxn>
                  <a:cxn ang="0">
                    <a:pos x="25" y="2"/>
                  </a:cxn>
                  <a:cxn ang="0">
                    <a:pos x="13" y="7"/>
                  </a:cxn>
                  <a:cxn ang="0">
                    <a:pos x="3" y="15"/>
                  </a:cxn>
                  <a:cxn ang="0">
                    <a:pos x="0" y="25"/>
                  </a:cxn>
                  <a:cxn ang="0">
                    <a:pos x="6" y="42"/>
                  </a:cxn>
                  <a:cxn ang="0">
                    <a:pos x="16" y="54"/>
                  </a:cxn>
                  <a:cxn ang="0">
                    <a:pos x="28" y="57"/>
                  </a:cxn>
                  <a:cxn ang="0">
                    <a:pos x="39" y="53"/>
                  </a:cxn>
                  <a:cxn ang="0">
                    <a:pos x="49" y="44"/>
                  </a:cxn>
                  <a:cxn ang="0">
                    <a:pos x="58" y="33"/>
                  </a:cxn>
                  <a:cxn ang="0">
                    <a:pos x="64" y="22"/>
                  </a:cxn>
                  <a:cxn ang="0">
                    <a:pos x="70" y="14"/>
                  </a:cxn>
                  <a:cxn ang="0">
                    <a:pos x="71" y="10"/>
                  </a:cxn>
                </a:cxnLst>
                <a:rect l="0" t="0" r="r" b="b"/>
                <a:pathLst>
                  <a:path w="71" h="57">
                    <a:moveTo>
                      <a:pt x="71" y="10"/>
                    </a:moveTo>
                    <a:lnTo>
                      <a:pt x="66" y="0"/>
                    </a:lnTo>
                    <a:lnTo>
                      <a:pt x="62" y="0"/>
                    </a:lnTo>
                    <a:lnTo>
                      <a:pt x="53" y="0"/>
                    </a:lnTo>
                    <a:lnTo>
                      <a:pt x="39" y="0"/>
                    </a:lnTo>
                    <a:lnTo>
                      <a:pt x="25" y="2"/>
                    </a:lnTo>
                    <a:lnTo>
                      <a:pt x="13" y="7"/>
                    </a:lnTo>
                    <a:lnTo>
                      <a:pt x="3" y="15"/>
                    </a:lnTo>
                    <a:lnTo>
                      <a:pt x="0" y="25"/>
                    </a:lnTo>
                    <a:lnTo>
                      <a:pt x="6" y="42"/>
                    </a:lnTo>
                    <a:lnTo>
                      <a:pt x="16" y="54"/>
                    </a:lnTo>
                    <a:lnTo>
                      <a:pt x="28" y="57"/>
                    </a:lnTo>
                    <a:lnTo>
                      <a:pt x="39" y="53"/>
                    </a:lnTo>
                    <a:lnTo>
                      <a:pt x="49" y="44"/>
                    </a:lnTo>
                    <a:lnTo>
                      <a:pt x="58" y="33"/>
                    </a:lnTo>
                    <a:lnTo>
                      <a:pt x="64" y="22"/>
                    </a:lnTo>
                    <a:lnTo>
                      <a:pt x="70" y="14"/>
                    </a:lnTo>
                    <a:lnTo>
                      <a:pt x="71" y="1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22" name="Freeform 162"/>
              <p:cNvSpPr>
                <a:spLocks/>
              </p:cNvSpPr>
              <p:nvPr/>
            </p:nvSpPr>
            <p:spPr bwMode="auto">
              <a:xfrm>
                <a:off x="3109" y="2277"/>
                <a:ext cx="26" cy="36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20" y="0"/>
                  </a:cxn>
                  <a:cxn ang="0">
                    <a:pos x="18" y="4"/>
                  </a:cxn>
                  <a:cxn ang="0">
                    <a:pos x="14" y="12"/>
                  </a:cxn>
                  <a:cxn ang="0">
                    <a:pos x="8" y="23"/>
                  </a:cxn>
                  <a:cxn ang="0">
                    <a:pos x="2" y="36"/>
                  </a:cxn>
                  <a:cxn ang="0">
                    <a:pos x="0" y="50"/>
                  </a:cxn>
                  <a:cxn ang="0">
                    <a:pos x="1" y="61"/>
                  </a:cxn>
                  <a:cxn ang="0">
                    <a:pos x="9" y="69"/>
                  </a:cxn>
                  <a:cxn ang="0">
                    <a:pos x="25" y="73"/>
                  </a:cxn>
                  <a:cxn ang="0">
                    <a:pos x="41" y="69"/>
                  </a:cxn>
                  <a:cxn ang="0">
                    <a:pos x="50" y="61"/>
                  </a:cxn>
                  <a:cxn ang="0">
                    <a:pos x="52" y="50"/>
                  </a:cxn>
                  <a:cxn ang="0">
                    <a:pos x="49" y="36"/>
                  </a:cxn>
                  <a:cxn ang="0">
                    <a:pos x="45" y="23"/>
                  </a:cxn>
                  <a:cxn ang="0">
                    <a:pos x="39" y="12"/>
                  </a:cxn>
                  <a:cxn ang="0">
                    <a:pos x="34" y="4"/>
                  </a:cxn>
                  <a:cxn ang="0">
                    <a:pos x="32" y="0"/>
                  </a:cxn>
                </a:cxnLst>
                <a:rect l="0" t="0" r="r" b="b"/>
                <a:pathLst>
                  <a:path w="52" h="73">
                    <a:moveTo>
                      <a:pt x="32" y="0"/>
                    </a:moveTo>
                    <a:lnTo>
                      <a:pt x="20" y="0"/>
                    </a:lnTo>
                    <a:lnTo>
                      <a:pt x="18" y="4"/>
                    </a:lnTo>
                    <a:lnTo>
                      <a:pt x="14" y="12"/>
                    </a:lnTo>
                    <a:lnTo>
                      <a:pt x="8" y="23"/>
                    </a:lnTo>
                    <a:lnTo>
                      <a:pt x="2" y="36"/>
                    </a:lnTo>
                    <a:lnTo>
                      <a:pt x="0" y="50"/>
                    </a:lnTo>
                    <a:lnTo>
                      <a:pt x="1" y="61"/>
                    </a:lnTo>
                    <a:lnTo>
                      <a:pt x="9" y="69"/>
                    </a:lnTo>
                    <a:lnTo>
                      <a:pt x="25" y="73"/>
                    </a:lnTo>
                    <a:lnTo>
                      <a:pt x="41" y="69"/>
                    </a:lnTo>
                    <a:lnTo>
                      <a:pt x="50" y="61"/>
                    </a:lnTo>
                    <a:lnTo>
                      <a:pt x="52" y="50"/>
                    </a:lnTo>
                    <a:lnTo>
                      <a:pt x="49" y="36"/>
                    </a:lnTo>
                    <a:lnTo>
                      <a:pt x="45" y="23"/>
                    </a:lnTo>
                    <a:lnTo>
                      <a:pt x="39" y="12"/>
                    </a:lnTo>
                    <a:lnTo>
                      <a:pt x="34" y="4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23" name="Freeform 163"/>
              <p:cNvSpPr>
                <a:spLocks/>
              </p:cNvSpPr>
              <p:nvPr/>
            </p:nvSpPr>
            <p:spPr bwMode="auto">
              <a:xfrm>
                <a:off x="3129" y="2269"/>
                <a:ext cx="36" cy="2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0"/>
                  </a:cxn>
                  <a:cxn ang="0">
                    <a:pos x="1" y="14"/>
                  </a:cxn>
                  <a:cxn ang="0">
                    <a:pos x="7" y="22"/>
                  </a:cxn>
                  <a:cxn ang="0">
                    <a:pos x="14" y="33"/>
                  </a:cxn>
                  <a:cxn ang="0">
                    <a:pos x="23" y="44"/>
                  </a:cxn>
                  <a:cxn ang="0">
                    <a:pos x="32" y="53"/>
                  </a:cxn>
                  <a:cxn ang="0">
                    <a:pos x="44" y="57"/>
                  </a:cxn>
                  <a:cxn ang="0">
                    <a:pos x="55" y="54"/>
                  </a:cxn>
                  <a:cxn ang="0">
                    <a:pos x="66" y="42"/>
                  </a:cxn>
                  <a:cxn ang="0">
                    <a:pos x="71" y="25"/>
                  </a:cxn>
                  <a:cxn ang="0">
                    <a:pos x="68" y="15"/>
                  </a:cxn>
                  <a:cxn ang="0">
                    <a:pos x="60" y="7"/>
                  </a:cxn>
                  <a:cxn ang="0">
                    <a:pos x="46" y="2"/>
                  </a:cxn>
                  <a:cxn ang="0">
                    <a:pos x="32" y="0"/>
                  </a:cxn>
                  <a:cxn ang="0">
                    <a:pos x="19" y="0"/>
                  </a:cxn>
                  <a:cxn ang="0">
                    <a:pos x="9" y="0"/>
                  </a:cxn>
                  <a:cxn ang="0">
                    <a:pos x="6" y="0"/>
                  </a:cxn>
                </a:cxnLst>
                <a:rect l="0" t="0" r="r" b="b"/>
                <a:pathLst>
                  <a:path w="71" h="57">
                    <a:moveTo>
                      <a:pt x="6" y="0"/>
                    </a:moveTo>
                    <a:lnTo>
                      <a:pt x="0" y="10"/>
                    </a:lnTo>
                    <a:lnTo>
                      <a:pt x="1" y="14"/>
                    </a:lnTo>
                    <a:lnTo>
                      <a:pt x="7" y="22"/>
                    </a:lnTo>
                    <a:lnTo>
                      <a:pt x="14" y="33"/>
                    </a:lnTo>
                    <a:lnTo>
                      <a:pt x="23" y="44"/>
                    </a:lnTo>
                    <a:lnTo>
                      <a:pt x="32" y="53"/>
                    </a:lnTo>
                    <a:lnTo>
                      <a:pt x="44" y="57"/>
                    </a:lnTo>
                    <a:lnTo>
                      <a:pt x="55" y="54"/>
                    </a:lnTo>
                    <a:lnTo>
                      <a:pt x="66" y="42"/>
                    </a:lnTo>
                    <a:lnTo>
                      <a:pt x="71" y="25"/>
                    </a:lnTo>
                    <a:lnTo>
                      <a:pt x="68" y="15"/>
                    </a:lnTo>
                    <a:lnTo>
                      <a:pt x="60" y="7"/>
                    </a:lnTo>
                    <a:lnTo>
                      <a:pt x="46" y="2"/>
                    </a:lnTo>
                    <a:lnTo>
                      <a:pt x="32" y="0"/>
                    </a:lnTo>
                    <a:lnTo>
                      <a:pt x="19" y="0"/>
                    </a:lnTo>
                    <a:lnTo>
                      <a:pt x="9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24" name="Freeform 164"/>
              <p:cNvSpPr>
                <a:spLocks/>
              </p:cNvSpPr>
              <p:nvPr/>
            </p:nvSpPr>
            <p:spPr bwMode="auto">
              <a:xfrm>
                <a:off x="3129" y="2236"/>
                <a:ext cx="36" cy="28"/>
              </a:xfrm>
              <a:custGeom>
                <a:avLst/>
                <a:gdLst/>
                <a:ahLst/>
                <a:cxnLst>
                  <a:cxn ang="0">
                    <a:pos x="0" y="47"/>
                  </a:cxn>
                  <a:cxn ang="0">
                    <a:pos x="6" y="57"/>
                  </a:cxn>
                  <a:cxn ang="0">
                    <a:pos x="9" y="57"/>
                  </a:cxn>
                  <a:cxn ang="0">
                    <a:pos x="19" y="57"/>
                  </a:cxn>
                  <a:cxn ang="0">
                    <a:pos x="32" y="57"/>
                  </a:cxn>
                  <a:cxn ang="0">
                    <a:pos x="46" y="55"/>
                  </a:cxn>
                  <a:cxn ang="0">
                    <a:pos x="59" y="50"/>
                  </a:cxn>
                  <a:cxn ang="0">
                    <a:pos x="68" y="43"/>
                  </a:cxn>
                  <a:cxn ang="0">
                    <a:pos x="71" y="32"/>
                  </a:cxn>
                  <a:cxn ang="0">
                    <a:pos x="66" y="17"/>
                  </a:cxn>
                  <a:cxn ang="0">
                    <a:pos x="55" y="4"/>
                  </a:cxn>
                  <a:cxn ang="0">
                    <a:pos x="44" y="0"/>
                  </a:cxn>
                  <a:cxn ang="0">
                    <a:pos x="32" y="4"/>
                  </a:cxn>
                  <a:cxn ang="0">
                    <a:pos x="23" y="13"/>
                  </a:cxn>
                  <a:cxn ang="0">
                    <a:pos x="14" y="23"/>
                  </a:cxn>
                  <a:cxn ang="0">
                    <a:pos x="7" y="35"/>
                  </a:cxn>
                  <a:cxn ang="0">
                    <a:pos x="1" y="43"/>
                  </a:cxn>
                  <a:cxn ang="0">
                    <a:pos x="0" y="47"/>
                  </a:cxn>
                </a:cxnLst>
                <a:rect l="0" t="0" r="r" b="b"/>
                <a:pathLst>
                  <a:path w="71" h="57">
                    <a:moveTo>
                      <a:pt x="0" y="47"/>
                    </a:moveTo>
                    <a:lnTo>
                      <a:pt x="6" y="57"/>
                    </a:lnTo>
                    <a:lnTo>
                      <a:pt x="9" y="57"/>
                    </a:lnTo>
                    <a:lnTo>
                      <a:pt x="19" y="57"/>
                    </a:lnTo>
                    <a:lnTo>
                      <a:pt x="32" y="57"/>
                    </a:lnTo>
                    <a:lnTo>
                      <a:pt x="46" y="55"/>
                    </a:lnTo>
                    <a:lnTo>
                      <a:pt x="59" y="50"/>
                    </a:lnTo>
                    <a:lnTo>
                      <a:pt x="68" y="43"/>
                    </a:lnTo>
                    <a:lnTo>
                      <a:pt x="71" y="32"/>
                    </a:lnTo>
                    <a:lnTo>
                      <a:pt x="66" y="17"/>
                    </a:lnTo>
                    <a:lnTo>
                      <a:pt x="55" y="4"/>
                    </a:lnTo>
                    <a:lnTo>
                      <a:pt x="44" y="0"/>
                    </a:lnTo>
                    <a:lnTo>
                      <a:pt x="32" y="4"/>
                    </a:lnTo>
                    <a:lnTo>
                      <a:pt x="23" y="13"/>
                    </a:lnTo>
                    <a:lnTo>
                      <a:pt x="14" y="23"/>
                    </a:lnTo>
                    <a:lnTo>
                      <a:pt x="7" y="35"/>
                    </a:lnTo>
                    <a:lnTo>
                      <a:pt x="1" y="43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25" name="Freeform 165"/>
              <p:cNvSpPr>
                <a:spLocks/>
              </p:cNvSpPr>
              <p:nvPr/>
            </p:nvSpPr>
            <p:spPr bwMode="auto">
              <a:xfrm>
                <a:off x="3830" y="3106"/>
                <a:ext cx="12" cy="12"/>
              </a:xfrm>
              <a:custGeom>
                <a:avLst/>
                <a:gdLst/>
                <a:ahLst/>
                <a:cxnLst>
                  <a:cxn ang="0">
                    <a:pos x="11" y="24"/>
                  </a:cxn>
                  <a:cxn ang="0">
                    <a:pos x="7" y="23"/>
                  </a:cxn>
                  <a:cxn ang="0">
                    <a:pos x="3" y="20"/>
                  </a:cxn>
                  <a:cxn ang="0">
                    <a:pos x="1" y="16"/>
                  </a:cxn>
                  <a:cxn ang="0">
                    <a:pos x="0" y="11"/>
                  </a:cxn>
                  <a:cxn ang="0">
                    <a:pos x="1" y="7"/>
                  </a:cxn>
                  <a:cxn ang="0">
                    <a:pos x="3" y="3"/>
                  </a:cxn>
                  <a:cxn ang="0">
                    <a:pos x="7" y="1"/>
                  </a:cxn>
                  <a:cxn ang="0">
                    <a:pos x="11" y="0"/>
                  </a:cxn>
                  <a:cxn ang="0">
                    <a:pos x="16" y="1"/>
                  </a:cxn>
                  <a:cxn ang="0">
                    <a:pos x="20" y="3"/>
                  </a:cxn>
                  <a:cxn ang="0">
                    <a:pos x="23" y="7"/>
                  </a:cxn>
                  <a:cxn ang="0">
                    <a:pos x="24" y="11"/>
                  </a:cxn>
                  <a:cxn ang="0">
                    <a:pos x="23" y="16"/>
                  </a:cxn>
                  <a:cxn ang="0">
                    <a:pos x="20" y="20"/>
                  </a:cxn>
                  <a:cxn ang="0">
                    <a:pos x="16" y="23"/>
                  </a:cxn>
                  <a:cxn ang="0">
                    <a:pos x="11" y="24"/>
                  </a:cxn>
                </a:cxnLst>
                <a:rect l="0" t="0" r="r" b="b"/>
                <a:pathLst>
                  <a:path w="24" h="24">
                    <a:moveTo>
                      <a:pt x="11" y="24"/>
                    </a:moveTo>
                    <a:lnTo>
                      <a:pt x="7" y="23"/>
                    </a:lnTo>
                    <a:lnTo>
                      <a:pt x="3" y="20"/>
                    </a:lnTo>
                    <a:lnTo>
                      <a:pt x="1" y="16"/>
                    </a:lnTo>
                    <a:lnTo>
                      <a:pt x="0" y="11"/>
                    </a:lnTo>
                    <a:lnTo>
                      <a:pt x="1" y="7"/>
                    </a:lnTo>
                    <a:lnTo>
                      <a:pt x="3" y="3"/>
                    </a:lnTo>
                    <a:lnTo>
                      <a:pt x="7" y="1"/>
                    </a:lnTo>
                    <a:lnTo>
                      <a:pt x="11" y="0"/>
                    </a:lnTo>
                    <a:lnTo>
                      <a:pt x="16" y="1"/>
                    </a:lnTo>
                    <a:lnTo>
                      <a:pt x="20" y="3"/>
                    </a:lnTo>
                    <a:lnTo>
                      <a:pt x="23" y="7"/>
                    </a:lnTo>
                    <a:lnTo>
                      <a:pt x="24" y="11"/>
                    </a:lnTo>
                    <a:lnTo>
                      <a:pt x="23" y="16"/>
                    </a:lnTo>
                    <a:lnTo>
                      <a:pt x="20" y="20"/>
                    </a:lnTo>
                    <a:lnTo>
                      <a:pt x="16" y="23"/>
                    </a:lnTo>
                    <a:lnTo>
                      <a:pt x="11" y="24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26" name="Freeform 166"/>
              <p:cNvSpPr>
                <a:spLocks/>
              </p:cNvSpPr>
              <p:nvPr/>
            </p:nvSpPr>
            <p:spPr bwMode="auto">
              <a:xfrm>
                <a:off x="3823" y="3066"/>
                <a:ext cx="26" cy="36"/>
              </a:xfrm>
              <a:custGeom>
                <a:avLst/>
                <a:gdLst/>
                <a:ahLst/>
                <a:cxnLst>
                  <a:cxn ang="0">
                    <a:pos x="19" y="73"/>
                  </a:cxn>
                  <a:cxn ang="0">
                    <a:pos x="32" y="73"/>
                  </a:cxn>
                  <a:cxn ang="0">
                    <a:pos x="34" y="69"/>
                  </a:cxn>
                  <a:cxn ang="0">
                    <a:pos x="39" y="61"/>
                  </a:cxn>
                  <a:cxn ang="0">
                    <a:pos x="45" y="50"/>
                  </a:cxn>
                  <a:cxn ang="0">
                    <a:pos x="50" y="36"/>
                  </a:cxn>
                  <a:cxn ang="0">
                    <a:pos x="53" y="23"/>
                  </a:cxn>
                  <a:cxn ang="0">
                    <a:pos x="50" y="12"/>
                  </a:cxn>
                  <a:cxn ang="0">
                    <a:pos x="42" y="4"/>
                  </a:cxn>
                  <a:cxn ang="0">
                    <a:pos x="26" y="0"/>
                  </a:cxn>
                  <a:cxn ang="0">
                    <a:pos x="10" y="4"/>
                  </a:cxn>
                  <a:cxn ang="0">
                    <a:pos x="1" y="12"/>
                  </a:cxn>
                  <a:cxn ang="0">
                    <a:pos x="0" y="23"/>
                  </a:cxn>
                  <a:cxn ang="0">
                    <a:pos x="2" y="36"/>
                  </a:cxn>
                  <a:cxn ang="0">
                    <a:pos x="7" y="50"/>
                  </a:cxn>
                  <a:cxn ang="0">
                    <a:pos x="12" y="61"/>
                  </a:cxn>
                  <a:cxn ang="0">
                    <a:pos x="17" y="69"/>
                  </a:cxn>
                  <a:cxn ang="0">
                    <a:pos x="19" y="73"/>
                  </a:cxn>
                </a:cxnLst>
                <a:rect l="0" t="0" r="r" b="b"/>
                <a:pathLst>
                  <a:path w="53" h="73">
                    <a:moveTo>
                      <a:pt x="19" y="73"/>
                    </a:moveTo>
                    <a:lnTo>
                      <a:pt x="32" y="73"/>
                    </a:lnTo>
                    <a:lnTo>
                      <a:pt x="34" y="69"/>
                    </a:lnTo>
                    <a:lnTo>
                      <a:pt x="39" y="61"/>
                    </a:lnTo>
                    <a:lnTo>
                      <a:pt x="45" y="50"/>
                    </a:lnTo>
                    <a:lnTo>
                      <a:pt x="50" y="36"/>
                    </a:lnTo>
                    <a:lnTo>
                      <a:pt x="53" y="23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1"/>
                    </a:lnTo>
                    <a:lnTo>
                      <a:pt x="17" y="69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27" name="Freeform 167"/>
              <p:cNvSpPr>
                <a:spLocks/>
              </p:cNvSpPr>
              <p:nvPr/>
            </p:nvSpPr>
            <p:spPr bwMode="auto">
              <a:xfrm>
                <a:off x="3823" y="3066"/>
                <a:ext cx="26" cy="36"/>
              </a:xfrm>
              <a:custGeom>
                <a:avLst/>
                <a:gdLst/>
                <a:ahLst/>
                <a:cxnLst>
                  <a:cxn ang="0">
                    <a:pos x="19" y="73"/>
                  </a:cxn>
                  <a:cxn ang="0">
                    <a:pos x="32" y="73"/>
                  </a:cxn>
                  <a:cxn ang="0">
                    <a:pos x="34" y="69"/>
                  </a:cxn>
                  <a:cxn ang="0">
                    <a:pos x="39" y="61"/>
                  </a:cxn>
                  <a:cxn ang="0">
                    <a:pos x="45" y="50"/>
                  </a:cxn>
                  <a:cxn ang="0">
                    <a:pos x="50" y="36"/>
                  </a:cxn>
                  <a:cxn ang="0">
                    <a:pos x="53" y="23"/>
                  </a:cxn>
                  <a:cxn ang="0">
                    <a:pos x="50" y="12"/>
                  </a:cxn>
                  <a:cxn ang="0">
                    <a:pos x="42" y="4"/>
                  </a:cxn>
                  <a:cxn ang="0">
                    <a:pos x="26" y="0"/>
                  </a:cxn>
                  <a:cxn ang="0">
                    <a:pos x="10" y="4"/>
                  </a:cxn>
                  <a:cxn ang="0">
                    <a:pos x="1" y="12"/>
                  </a:cxn>
                  <a:cxn ang="0">
                    <a:pos x="0" y="23"/>
                  </a:cxn>
                  <a:cxn ang="0">
                    <a:pos x="2" y="36"/>
                  </a:cxn>
                  <a:cxn ang="0">
                    <a:pos x="7" y="50"/>
                  </a:cxn>
                  <a:cxn ang="0">
                    <a:pos x="12" y="61"/>
                  </a:cxn>
                  <a:cxn ang="0">
                    <a:pos x="17" y="69"/>
                  </a:cxn>
                  <a:cxn ang="0">
                    <a:pos x="19" y="73"/>
                  </a:cxn>
                </a:cxnLst>
                <a:rect l="0" t="0" r="r" b="b"/>
                <a:pathLst>
                  <a:path w="53" h="73">
                    <a:moveTo>
                      <a:pt x="19" y="73"/>
                    </a:moveTo>
                    <a:lnTo>
                      <a:pt x="32" y="73"/>
                    </a:lnTo>
                    <a:lnTo>
                      <a:pt x="34" y="69"/>
                    </a:lnTo>
                    <a:lnTo>
                      <a:pt x="39" y="61"/>
                    </a:lnTo>
                    <a:lnTo>
                      <a:pt x="45" y="50"/>
                    </a:lnTo>
                    <a:lnTo>
                      <a:pt x="50" y="36"/>
                    </a:lnTo>
                    <a:lnTo>
                      <a:pt x="53" y="23"/>
                    </a:lnTo>
                    <a:lnTo>
                      <a:pt x="50" y="12"/>
                    </a:lnTo>
                    <a:lnTo>
                      <a:pt x="42" y="4"/>
                    </a:lnTo>
                    <a:lnTo>
                      <a:pt x="26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2" y="61"/>
                    </a:lnTo>
                    <a:lnTo>
                      <a:pt x="17" y="69"/>
                    </a:lnTo>
                    <a:lnTo>
                      <a:pt x="19" y="7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28" name="Freeform 168"/>
              <p:cNvSpPr>
                <a:spLocks/>
              </p:cNvSpPr>
              <p:nvPr/>
            </p:nvSpPr>
            <p:spPr bwMode="auto">
              <a:xfrm>
                <a:off x="3793" y="3081"/>
                <a:ext cx="36" cy="29"/>
              </a:xfrm>
              <a:custGeom>
                <a:avLst/>
                <a:gdLst/>
                <a:ahLst/>
                <a:cxnLst>
                  <a:cxn ang="0">
                    <a:pos x="66" y="58"/>
                  </a:cxn>
                  <a:cxn ang="0">
                    <a:pos x="71" y="47"/>
                  </a:cxn>
                  <a:cxn ang="0">
                    <a:pos x="70" y="44"/>
                  </a:cxn>
                  <a:cxn ang="0">
                    <a:pos x="64" y="36"/>
                  </a:cxn>
                  <a:cxn ang="0">
                    <a:pos x="58" y="24"/>
                  </a:cxn>
                  <a:cxn ang="0">
                    <a:pos x="49" y="14"/>
                  </a:cxn>
                  <a:cxn ang="0">
                    <a:pos x="39" y="5"/>
                  </a:cxn>
                  <a:cxn ang="0">
                    <a:pos x="28" y="0"/>
                  </a:cxn>
                  <a:cxn ang="0">
                    <a:pos x="16" y="4"/>
                  </a:cxn>
                  <a:cxn ang="0">
                    <a:pos x="6" y="16"/>
                  </a:cxn>
                  <a:cxn ang="0">
                    <a:pos x="0" y="32"/>
                  </a:cxn>
                  <a:cxn ang="0">
                    <a:pos x="3" y="43"/>
                  </a:cxn>
                  <a:cxn ang="0">
                    <a:pos x="13" y="51"/>
                  </a:cxn>
                  <a:cxn ang="0">
                    <a:pos x="25" y="55"/>
                  </a:cxn>
                  <a:cxn ang="0">
                    <a:pos x="39" y="58"/>
                  </a:cxn>
                  <a:cxn ang="0">
                    <a:pos x="53" y="58"/>
                  </a:cxn>
                  <a:cxn ang="0">
                    <a:pos x="62" y="58"/>
                  </a:cxn>
                  <a:cxn ang="0">
                    <a:pos x="66" y="58"/>
                  </a:cxn>
                </a:cxnLst>
                <a:rect l="0" t="0" r="r" b="b"/>
                <a:pathLst>
                  <a:path w="71" h="58">
                    <a:moveTo>
                      <a:pt x="66" y="58"/>
                    </a:moveTo>
                    <a:lnTo>
                      <a:pt x="71" y="47"/>
                    </a:lnTo>
                    <a:lnTo>
                      <a:pt x="70" y="44"/>
                    </a:lnTo>
                    <a:lnTo>
                      <a:pt x="64" y="36"/>
                    </a:lnTo>
                    <a:lnTo>
                      <a:pt x="58" y="24"/>
                    </a:lnTo>
                    <a:lnTo>
                      <a:pt x="49" y="14"/>
                    </a:lnTo>
                    <a:lnTo>
                      <a:pt x="39" y="5"/>
                    </a:lnTo>
                    <a:lnTo>
                      <a:pt x="28" y="0"/>
                    </a:lnTo>
                    <a:lnTo>
                      <a:pt x="16" y="4"/>
                    </a:lnTo>
                    <a:lnTo>
                      <a:pt x="6" y="16"/>
                    </a:lnTo>
                    <a:lnTo>
                      <a:pt x="0" y="32"/>
                    </a:lnTo>
                    <a:lnTo>
                      <a:pt x="3" y="43"/>
                    </a:lnTo>
                    <a:lnTo>
                      <a:pt x="13" y="51"/>
                    </a:lnTo>
                    <a:lnTo>
                      <a:pt x="25" y="55"/>
                    </a:lnTo>
                    <a:lnTo>
                      <a:pt x="39" y="58"/>
                    </a:lnTo>
                    <a:lnTo>
                      <a:pt x="53" y="58"/>
                    </a:lnTo>
                    <a:lnTo>
                      <a:pt x="62" y="58"/>
                    </a:lnTo>
                    <a:lnTo>
                      <a:pt x="66" y="58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29" name="Freeform 169"/>
              <p:cNvSpPr>
                <a:spLocks/>
              </p:cNvSpPr>
              <p:nvPr/>
            </p:nvSpPr>
            <p:spPr bwMode="auto">
              <a:xfrm>
                <a:off x="3793" y="3114"/>
                <a:ext cx="37" cy="28"/>
              </a:xfrm>
              <a:custGeom>
                <a:avLst/>
                <a:gdLst/>
                <a:ahLst/>
                <a:cxnLst>
                  <a:cxn ang="0">
                    <a:pos x="72" y="10"/>
                  </a:cxn>
                  <a:cxn ang="0">
                    <a:pos x="67" y="0"/>
                  </a:cxn>
                  <a:cxn ang="0">
                    <a:pos x="63" y="0"/>
                  </a:cxn>
                  <a:cxn ang="0">
                    <a:pos x="53" y="0"/>
                  </a:cxn>
                  <a:cxn ang="0">
                    <a:pos x="40" y="0"/>
                  </a:cxn>
                  <a:cxn ang="0">
                    <a:pos x="26" y="2"/>
                  </a:cxn>
                  <a:cxn ang="0">
                    <a:pos x="13" y="7"/>
                  </a:cxn>
                  <a:cxn ang="0">
                    <a:pos x="3" y="15"/>
                  </a:cxn>
                  <a:cxn ang="0">
                    <a:pos x="0" y="25"/>
                  </a:cxn>
                  <a:cxn ang="0">
                    <a:pos x="6" y="41"/>
                  </a:cxn>
                  <a:cxn ang="0">
                    <a:pos x="17" y="54"/>
                  </a:cxn>
                  <a:cxn ang="0">
                    <a:pos x="29" y="56"/>
                  </a:cxn>
                  <a:cxn ang="0">
                    <a:pos x="39" y="53"/>
                  </a:cxn>
                  <a:cxn ang="0">
                    <a:pos x="49" y="44"/>
                  </a:cxn>
                  <a:cxn ang="0">
                    <a:pos x="59" y="33"/>
                  </a:cxn>
                  <a:cxn ang="0">
                    <a:pos x="66" y="22"/>
                  </a:cxn>
                  <a:cxn ang="0">
                    <a:pos x="71" y="14"/>
                  </a:cxn>
                  <a:cxn ang="0">
                    <a:pos x="72" y="10"/>
                  </a:cxn>
                </a:cxnLst>
                <a:rect l="0" t="0" r="r" b="b"/>
                <a:pathLst>
                  <a:path w="72" h="56">
                    <a:moveTo>
                      <a:pt x="72" y="10"/>
                    </a:moveTo>
                    <a:lnTo>
                      <a:pt x="67" y="0"/>
                    </a:lnTo>
                    <a:lnTo>
                      <a:pt x="63" y="0"/>
                    </a:lnTo>
                    <a:lnTo>
                      <a:pt x="53" y="0"/>
                    </a:lnTo>
                    <a:lnTo>
                      <a:pt x="40" y="0"/>
                    </a:lnTo>
                    <a:lnTo>
                      <a:pt x="26" y="2"/>
                    </a:lnTo>
                    <a:lnTo>
                      <a:pt x="13" y="7"/>
                    </a:lnTo>
                    <a:lnTo>
                      <a:pt x="3" y="15"/>
                    </a:lnTo>
                    <a:lnTo>
                      <a:pt x="0" y="25"/>
                    </a:lnTo>
                    <a:lnTo>
                      <a:pt x="6" y="41"/>
                    </a:lnTo>
                    <a:lnTo>
                      <a:pt x="17" y="54"/>
                    </a:lnTo>
                    <a:lnTo>
                      <a:pt x="29" y="56"/>
                    </a:lnTo>
                    <a:lnTo>
                      <a:pt x="39" y="53"/>
                    </a:lnTo>
                    <a:lnTo>
                      <a:pt x="49" y="44"/>
                    </a:lnTo>
                    <a:lnTo>
                      <a:pt x="59" y="33"/>
                    </a:lnTo>
                    <a:lnTo>
                      <a:pt x="66" y="22"/>
                    </a:lnTo>
                    <a:lnTo>
                      <a:pt x="71" y="14"/>
                    </a:lnTo>
                    <a:lnTo>
                      <a:pt x="72" y="1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30" name="Freeform 170"/>
              <p:cNvSpPr>
                <a:spLocks/>
              </p:cNvSpPr>
              <p:nvPr/>
            </p:nvSpPr>
            <p:spPr bwMode="auto">
              <a:xfrm>
                <a:off x="3823" y="3121"/>
                <a:ext cx="26" cy="37"/>
              </a:xfrm>
              <a:custGeom>
                <a:avLst/>
                <a:gdLst/>
                <a:ahLst/>
                <a:cxnLst>
                  <a:cxn ang="0">
                    <a:pos x="33" y="0"/>
                  </a:cxn>
                  <a:cxn ang="0">
                    <a:pos x="20" y="0"/>
                  </a:cxn>
                  <a:cxn ang="0">
                    <a:pos x="18" y="3"/>
                  </a:cxn>
                  <a:cxn ang="0">
                    <a:pos x="13" y="11"/>
                  </a:cxn>
                  <a:cxn ang="0">
                    <a:pos x="8" y="23"/>
                  </a:cxn>
                  <a:cxn ang="0">
                    <a:pos x="3" y="35"/>
                  </a:cxn>
                  <a:cxn ang="0">
                    <a:pos x="0" y="49"/>
                  </a:cxn>
                  <a:cxn ang="0">
                    <a:pos x="2" y="61"/>
                  </a:cxn>
                  <a:cxn ang="0">
                    <a:pos x="10" y="69"/>
                  </a:cxn>
                  <a:cxn ang="0">
                    <a:pos x="26" y="72"/>
                  </a:cxn>
                  <a:cxn ang="0">
                    <a:pos x="42" y="69"/>
                  </a:cxn>
                  <a:cxn ang="0">
                    <a:pos x="51" y="61"/>
                  </a:cxn>
                  <a:cxn ang="0">
                    <a:pos x="53" y="49"/>
                  </a:cxn>
                  <a:cxn ang="0">
                    <a:pos x="50" y="35"/>
                  </a:cxn>
                  <a:cxn ang="0">
                    <a:pos x="46" y="23"/>
                  </a:cxn>
                  <a:cxn ang="0">
                    <a:pos x="40" y="11"/>
                  </a:cxn>
                  <a:cxn ang="0">
                    <a:pos x="35" y="3"/>
                  </a:cxn>
                  <a:cxn ang="0">
                    <a:pos x="33" y="0"/>
                  </a:cxn>
                </a:cxnLst>
                <a:rect l="0" t="0" r="r" b="b"/>
                <a:pathLst>
                  <a:path w="53" h="72">
                    <a:moveTo>
                      <a:pt x="33" y="0"/>
                    </a:moveTo>
                    <a:lnTo>
                      <a:pt x="20" y="0"/>
                    </a:lnTo>
                    <a:lnTo>
                      <a:pt x="18" y="3"/>
                    </a:lnTo>
                    <a:lnTo>
                      <a:pt x="13" y="11"/>
                    </a:lnTo>
                    <a:lnTo>
                      <a:pt x="8" y="23"/>
                    </a:lnTo>
                    <a:lnTo>
                      <a:pt x="3" y="35"/>
                    </a:lnTo>
                    <a:lnTo>
                      <a:pt x="0" y="49"/>
                    </a:lnTo>
                    <a:lnTo>
                      <a:pt x="2" y="61"/>
                    </a:lnTo>
                    <a:lnTo>
                      <a:pt x="10" y="69"/>
                    </a:lnTo>
                    <a:lnTo>
                      <a:pt x="26" y="72"/>
                    </a:lnTo>
                    <a:lnTo>
                      <a:pt x="42" y="69"/>
                    </a:lnTo>
                    <a:lnTo>
                      <a:pt x="51" y="61"/>
                    </a:lnTo>
                    <a:lnTo>
                      <a:pt x="53" y="49"/>
                    </a:lnTo>
                    <a:lnTo>
                      <a:pt x="50" y="35"/>
                    </a:lnTo>
                    <a:lnTo>
                      <a:pt x="46" y="23"/>
                    </a:lnTo>
                    <a:lnTo>
                      <a:pt x="40" y="11"/>
                    </a:lnTo>
                    <a:lnTo>
                      <a:pt x="35" y="3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31" name="Freeform 171"/>
              <p:cNvSpPr>
                <a:spLocks/>
              </p:cNvSpPr>
              <p:nvPr/>
            </p:nvSpPr>
            <p:spPr bwMode="auto">
              <a:xfrm>
                <a:off x="3843" y="3114"/>
                <a:ext cx="36" cy="2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0"/>
                  </a:cxn>
                  <a:cxn ang="0">
                    <a:pos x="1" y="14"/>
                  </a:cxn>
                  <a:cxn ang="0">
                    <a:pos x="7" y="22"/>
                  </a:cxn>
                  <a:cxn ang="0">
                    <a:pos x="14" y="33"/>
                  </a:cxn>
                  <a:cxn ang="0">
                    <a:pos x="23" y="44"/>
                  </a:cxn>
                  <a:cxn ang="0">
                    <a:pos x="32" y="53"/>
                  </a:cxn>
                  <a:cxn ang="0">
                    <a:pos x="44" y="56"/>
                  </a:cxn>
                  <a:cxn ang="0">
                    <a:pos x="55" y="54"/>
                  </a:cxn>
                  <a:cxn ang="0">
                    <a:pos x="66" y="41"/>
                  </a:cxn>
                  <a:cxn ang="0">
                    <a:pos x="71" y="25"/>
                  </a:cxn>
                  <a:cxn ang="0">
                    <a:pos x="68" y="15"/>
                  </a:cxn>
                  <a:cxn ang="0">
                    <a:pos x="59" y="7"/>
                  </a:cxn>
                  <a:cxn ang="0">
                    <a:pos x="46" y="2"/>
                  </a:cxn>
                  <a:cxn ang="0">
                    <a:pos x="32" y="0"/>
                  </a:cxn>
                  <a:cxn ang="0">
                    <a:pos x="20" y="0"/>
                  </a:cxn>
                  <a:cxn ang="0">
                    <a:pos x="9" y="0"/>
                  </a:cxn>
                  <a:cxn ang="0">
                    <a:pos x="6" y="0"/>
                  </a:cxn>
                </a:cxnLst>
                <a:rect l="0" t="0" r="r" b="b"/>
                <a:pathLst>
                  <a:path w="71" h="56">
                    <a:moveTo>
                      <a:pt x="6" y="0"/>
                    </a:moveTo>
                    <a:lnTo>
                      <a:pt x="0" y="10"/>
                    </a:lnTo>
                    <a:lnTo>
                      <a:pt x="1" y="14"/>
                    </a:lnTo>
                    <a:lnTo>
                      <a:pt x="7" y="22"/>
                    </a:lnTo>
                    <a:lnTo>
                      <a:pt x="14" y="33"/>
                    </a:lnTo>
                    <a:lnTo>
                      <a:pt x="23" y="44"/>
                    </a:lnTo>
                    <a:lnTo>
                      <a:pt x="32" y="53"/>
                    </a:lnTo>
                    <a:lnTo>
                      <a:pt x="44" y="56"/>
                    </a:lnTo>
                    <a:lnTo>
                      <a:pt x="55" y="54"/>
                    </a:lnTo>
                    <a:lnTo>
                      <a:pt x="66" y="41"/>
                    </a:lnTo>
                    <a:lnTo>
                      <a:pt x="71" y="25"/>
                    </a:lnTo>
                    <a:lnTo>
                      <a:pt x="68" y="15"/>
                    </a:lnTo>
                    <a:lnTo>
                      <a:pt x="59" y="7"/>
                    </a:lnTo>
                    <a:lnTo>
                      <a:pt x="46" y="2"/>
                    </a:lnTo>
                    <a:lnTo>
                      <a:pt x="32" y="0"/>
                    </a:lnTo>
                    <a:lnTo>
                      <a:pt x="20" y="0"/>
                    </a:lnTo>
                    <a:lnTo>
                      <a:pt x="9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32" name="Freeform 172"/>
              <p:cNvSpPr>
                <a:spLocks/>
              </p:cNvSpPr>
              <p:nvPr/>
            </p:nvSpPr>
            <p:spPr bwMode="auto">
              <a:xfrm>
                <a:off x="3842" y="3081"/>
                <a:ext cx="37" cy="28"/>
              </a:xfrm>
              <a:custGeom>
                <a:avLst/>
                <a:gdLst/>
                <a:ahLst/>
                <a:cxnLst>
                  <a:cxn ang="0">
                    <a:pos x="0" y="46"/>
                  </a:cxn>
                  <a:cxn ang="0">
                    <a:pos x="6" y="57"/>
                  </a:cxn>
                  <a:cxn ang="0">
                    <a:pos x="9" y="57"/>
                  </a:cxn>
                  <a:cxn ang="0">
                    <a:pos x="19" y="57"/>
                  </a:cxn>
                  <a:cxn ang="0">
                    <a:pos x="32" y="57"/>
                  </a:cxn>
                  <a:cxn ang="0">
                    <a:pos x="47" y="54"/>
                  </a:cxn>
                  <a:cxn ang="0">
                    <a:pos x="60" y="50"/>
                  </a:cxn>
                  <a:cxn ang="0">
                    <a:pos x="69" y="43"/>
                  </a:cxn>
                  <a:cxn ang="0">
                    <a:pos x="72" y="31"/>
                  </a:cxn>
                  <a:cxn ang="0">
                    <a:pos x="67" y="16"/>
                  </a:cxn>
                  <a:cxn ang="0">
                    <a:pos x="55" y="4"/>
                  </a:cxn>
                  <a:cxn ang="0">
                    <a:pos x="44" y="0"/>
                  </a:cxn>
                  <a:cxn ang="0">
                    <a:pos x="33" y="4"/>
                  </a:cxn>
                  <a:cxn ang="0">
                    <a:pos x="23" y="13"/>
                  </a:cxn>
                  <a:cxn ang="0">
                    <a:pos x="14" y="23"/>
                  </a:cxn>
                  <a:cxn ang="0">
                    <a:pos x="7" y="35"/>
                  </a:cxn>
                  <a:cxn ang="0">
                    <a:pos x="1" y="43"/>
                  </a:cxn>
                  <a:cxn ang="0">
                    <a:pos x="0" y="46"/>
                  </a:cxn>
                </a:cxnLst>
                <a:rect l="0" t="0" r="r" b="b"/>
                <a:pathLst>
                  <a:path w="72" h="57">
                    <a:moveTo>
                      <a:pt x="0" y="46"/>
                    </a:moveTo>
                    <a:lnTo>
                      <a:pt x="6" y="57"/>
                    </a:lnTo>
                    <a:lnTo>
                      <a:pt x="9" y="57"/>
                    </a:lnTo>
                    <a:lnTo>
                      <a:pt x="19" y="57"/>
                    </a:lnTo>
                    <a:lnTo>
                      <a:pt x="32" y="57"/>
                    </a:lnTo>
                    <a:lnTo>
                      <a:pt x="47" y="54"/>
                    </a:lnTo>
                    <a:lnTo>
                      <a:pt x="60" y="50"/>
                    </a:lnTo>
                    <a:lnTo>
                      <a:pt x="69" y="43"/>
                    </a:lnTo>
                    <a:lnTo>
                      <a:pt x="72" y="31"/>
                    </a:lnTo>
                    <a:lnTo>
                      <a:pt x="67" y="16"/>
                    </a:lnTo>
                    <a:lnTo>
                      <a:pt x="55" y="4"/>
                    </a:lnTo>
                    <a:lnTo>
                      <a:pt x="44" y="0"/>
                    </a:lnTo>
                    <a:lnTo>
                      <a:pt x="33" y="4"/>
                    </a:lnTo>
                    <a:lnTo>
                      <a:pt x="23" y="13"/>
                    </a:lnTo>
                    <a:lnTo>
                      <a:pt x="14" y="23"/>
                    </a:lnTo>
                    <a:lnTo>
                      <a:pt x="7" y="35"/>
                    </a:lnTo>
                    <a:lnTo>
                      <a:pt x="1" y="43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33" name="Freeform 173"/>
              <p:cNvSpPr>
                <a:spLocks/>
              </p:cNvSpPr>
              <p:nvPr/>
            </p:nvSpPr>
            <p:spPr bwMode="auto">
              <a:xfrm>
                <a:off x="3134" y="3087"/>
                <a:ext cx="11" cy="12"/>
              </a:xfrm>
              <a:custGeom>
                <a:avLst/>
                <a:gdLst/>
                <a:ahLst/>
                <a:cxnLst>
                  <a:cxn ang="0">
                    <a:pos x="12" y="24"/>
                  </a:cxn>
                  <a:cxn ang="0">
                    <a:pos x="7" y="23"/>
                  </a:cxn>
                  <a:cxn ang="0">
                    <a:pos x="4" y="20"/>
                  </a:cxn>
                  <a:cxn ang="0">
                    <a:pos x="1" y="17"/>
                  </a:cxn>
                  <a:cxn ang="0">
                    <a:pos x="0" y="12"/>
                  </a:cxn>
                  <a:cxn ang="0">
                    <a:pos x="1" y="8"/>
                  </a:cxn>
                  <a:cxn ang="0">
                    <a:pos x="4" y="3"/>
                  </a:cxn>
                  <a:cxn ang="0">
                    <a:pos x="7" y="1"/>
                  </a:cxn>
                  <a:cxn ang="0">
                    <a:pos x="12" y="0"/>
                  </a:cxn>
                  <a:cxn ang="0">
                    <a:pos x="16" y="1"/>
                  </a:cxn>
                  <a:cxn ang="0">
                    <a:pos x="20" y="3"/>
                  </a:cxn>
                  <a:cxn ang="0">
                    <a:pos x="22" y="8"/>
                  </a:cxn>
                  <a:cxn ang="0">
                    <a:pos x="23" y="12"/>
                  </a:cxn>
                  <a:cxn ang="0">
                    <a:pos x="22" y="17"/>
                  </a:cxn>
                  <a:cxn ang="0">
                    <a:pos x="20" y="20"/>
                  </a:cxn>
                  <a:cxn ang="0">
                    <a:pos x="16" y="23"/>
                  </a:cxn>
                  <a:cxn ang="0">
                    <a:pos x="12" y="24"/>
                  </a:cxn>
                </a:cxnLst>
                <a:rect l="0" t="0" r="r" b="b"/>
                <a:pathLst>
                  <a:path w="23" h="24">
                    <a:moveTo>
                      <a:pt x="12" y="24"/>
                    </a:moveTo>
                    <a:lnTo>
                      <a:pt x="7" y="23"/>
                    </a:lnTo>
                    <a:lnTo>
                      <a:pt x="4" y="20"/>
                    </a:lnTo>
                    <a:lnTo>
                      <a:pt x="1" y="17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4" y="3"/>
                    </a:lnTo>
                    <a:lnTo>
                      <a:pt x="7" y="1"/>
                    </a:lnTo>
                    <a:lnTo>
                      <a:pt x="12" y="0"/>
                    </a:lnTo>
                    <a:lnTo>
                      <a:pt x="16" y="1"/>
                    </a:lnTo>
                    <a:lnTo>
                      <a:pt x="20" y="3"/>
                    </a:lnTo>
                    <a:lnTo>
                      <a:pt x="22" y="8"/>
                    </a:lnTo>
                    <a:lnTo>
                      <a:pt x="23" y="12"/>
                    </a:lnTo>
                    <a:lnTo>
                      <a:pt x="22" y="17"/>
                    </a:lnTo>
                    <a:lnTo>
                      <a:pt x="20" y="20"/>
                    </a:lnTo>
                    <a:lnTo>
                      <a:pt x="16" y="23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34" name="Freeform 174"/>
              <p:cNvSpPr>
                <a:spLocks/>
              </p:cNvSpPr>
              <p:nvPr/>
            </p:nvSpPr>
            <p:spPr bwMode="auto">
              <a:xfrm>
                <a:off x="3126" y="3048"/>
                <a:ext cx="26" cy="36"/>
              </a:xfrm>
              <a:custGeom>
                <a:avLst/>
                <a:gdLst/>
                <a:ahLst/>
                <a:cxnLst>
                  <a:cxn ang="0">
                    <a:pos x="20" y="73"/>
                  </a:cxn>
                  <a:cxn ang="0">
                    <a:pos x="31" y="73"/>
                  </a:cxn>
                  <a:cxn ang="0">
                    <a:pos x="34" y="69"/>
                  </a:cxn>
                  <a:cxn ang="0">
                    <a:pos x="38" y="61"/>
                  </a:cxn>
                  <a:cxn ang="0">
                    <a:pos x="44" y="50"/>
                  </a:cxn>
                  <a:cxn ang="0">
                    <a:pos x="50" y="36"/>
                  </a:cxn>
                  <a:cxn ang="0">
                    <a:pos x="52" y="23"/>
                  </a:cxn>
                  <a:cxn ang="0">
                    <a:pos x="51" y="12"/>
                  </a:cxn>
                  <a:cxn ang="0">
                    <a:pos x="43" y="4"/>
                  </a:cxn>
                  <a:cxn ang="0">
                    <a:pos x="27" y="0"/>
                  </a:cxn>
                  <a:cxn ang="0">
                    <a:pos x="10" y="4"/>
                  </a:cxn>
                  <a:cxn ang="0">
                    <a:pos x="1" y="12"/>
                  </a:cxn>
                  <a:cxn ang="0">
                    <a:pos x="0" y="23"/>
                  </a:cxn>
                  <a:cxn ang="0">
                    <a:pos x="2" y="36"/>
                  </a:cxn>
                  <a:cxn ang="0">
                    <a:pos x="7" y="50"/>
                  </a:cxn>
                  <a:cxn ang="0">
                    <a:pos x="13" y="61"/>
                  </a:cxn>
                  <a:cxn ang="0">
                    <a:pos x="17" y="69"/>
                  </a:cxn>
                  <a:cxn ang="0">
                    <a:pos x="20" y="73"/>
                  </a:cxn>
                </a:cxnLst>
                <a:rect l="0" t="0" r="r" b="b"/>
                <a:pathLst>
                  <a:path w="52" h="73">
                    <a:moveTo>
                      <a:pt x="20" y="73"/>
                    </a:moveTo>
                    <a:lnTo>
                      <a:pt x="31" y="73"/>
                    </a:lnTo>
                    <a:lnTo>
                      <a:pt x="34" y="69"/>
                    </a:lnTo>
                    <a:lnTo>
                      <a:pt x="38" y="61"/>
                    </a:lnTo>
                    <a:lnTo>
                      <a:pt x="44" y="50"/>
                    </a:lnTo>
                    <a:lnTo>
                      <a:pt x="50" y="36"/>
                    </a:lnTo>
                    <a:lnTo>
                      <a:pt x="52" y="23"/>
                    </a:lnTo>
                    <a:lnTo>
                      <a:pt x="51" y="12"/>
                    </a:lnTo>
                    <a:lnTo>
                      <a:pt x="43" y="4"/>
                    </a:lnTo>
                    <a:lnTo>
                      <a:pt x="27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3" y="61"/>
                    </a:lnTo>
                    <a:lnTo>
                      <a:pt x="17" y="69"/>
                    </a:lnTo>
                    <a:lnTo>
                      <a:pt x="20" y="7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35" name="Freeform 175"/>
              <p:cNvSpPr>
                <a:spLocks/>
              </p:cNvSpPr>
              <p:nvPr/>
            </p:nvSpPr>
            <p:spPr bwMode="auto">
              <a:xfrm>
                <a:off x="3126" y="3048"/>
                <a:ext cx="26" cy="36"/>
              </a:xfrm>
              <a:custGeom>
                <a:avLst/>
                <a:gdLst/>
                <a:ahLst/>
                <a:cxnLst>
                  <a:cxn ang="0">
                    <a:pos x="20" y="73"/>
                  </a:cxn>
                  <a:cxn ang="0">
                    <a:pos x="31" y="73"/>
                  </a:cxn>
                  <a:cxn ang="0">
                    <a:pos x="34" y="69"/>
                  </a:cxn>
                  <a:cxn ang="0">
                    <a:pos x="38" y="61"/>
                  </a:cxn>
                  <a:cxn ang="0">
                    <a:pos x="44" y="50"/>
                  </a:cxn>
                  <a:cxn ang="0">
                    <a:pos x="50" y="36"/>
                  </a:cxn>
                  <a:cxn ang="0">
                    <a:pos x="52" y="23"/>
                  </a:cxn>
                  <a:cxn ang="0">
                    <a:pos x="51" y="12"/>
                  </a:cxn>
                  <a:cxn ang="0">
                    <a:pos x="43" y="4"/>
                  </a:cxn>
                  <a:cxn ang="0">
                    <a:pos x="27" y="0"/>
                  </a:cxn>
                  <a:cxn ang="0">
                    <a:pos x="10" y="4"/>
                  </a:cxn>
                  <a:cxn ang="0">
                    <a:pos x="1" y="12"/>
                  </a:cxn>
                  <a:cxn ang="0">
                    <a:pos x="0" y="23"/>
                  </a:cxn>
                  <a:cxn ang="0">
                    <a:pos x="2" y="36"/>
                  </a:cxn>
                  <a:cxn ang="0">
                    <a:pos x="7" y="50"/>
                  </a:cxn>
                  <a:cxn ang="0">
                    <a:pos x="13" y="61"/>
                  </a:cxn>
                  <a:cxn ang="0">
                    <a:pos x="17" y="69"/>
                  </a:cxn>
                  <a:cxn ang="0">
                    <a:pos x="20" y="73"/>
                  </a:cxn>
                </a:cxnLst>
                <a:rect l="0" t="0" r="r" b="b"/>
                <a:pathLst>
                  <a:path w="52" h="73">
                    <a:moveTo>
                      <a:pt x="20" y="73"/>
                    </a:moveTo>
                    <a:lnTo>
                      <a:pt x="31" y="73"/>
                    </a:lnTo>
                    <a:lnTo>
                      <a:pt x="34" y="69"/>
                    </a:lnTo>
                    <a:lnTo>
                      <a:pt x="38" y="61"/>
                    </a:lnTo>
                    <a:lnTo>
                      <a:pt x="44" y="50"/>
                    </a:lnTo>
                    <a:lnTo>
                      <a:pt x="50" y="36"/>
                    </a:lnTo>
                    <a:lnTo>
                      <a:pt x="52" y="23"/>
                    </a:lnTo>
                    <a:lnTo>
                      <a:pt x="51" y="12"/>
                    </a:lnTo>
                    <a:lnTo>
                      <a:pt x="43" y="4"/>
                    </a:lnTo>
                    <a:lnTo>
                      <a:pt x="27" y="0"/>
                    </a:lnTo>
                    <a:lnTo>
                      <a:pt x="10" y="4"/>
                    </a:lnTo>
                    <a:lnTo>
                      <a:pt x="1" y="12"/>
                    </a:lnTo>
                    <a:lnTo>
                      <a:pt x="0" y="23"/>
                    </a:lnTo>
                    <a:lnTo>
                      <a:pt x="2" y="36"/>
                    </a:lnTo>
                    <a:lnTo>
                      <a:pt x="7" y="50"/>
                    </a:lnTo>
                    <a:lnTo>
                      <a:pt x="13" y="61"/>
                    </a:lnTo>
                    <a:lnTo>
                      <a:pt x="17" y="69"/>
                    </a:lnTo>
                    <a:lnTo>
                      <a:pt x="20" y="7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36" name="Freeform 176"/>
              <p:cNvSpPr>
                <a:spLocks/>
              </p:cNvSpPr>
              <p:nvPr/>
            </p:nvSpPr>
            <p:spPr bwMode="auto">
              <a:xfrm>
                <a:off x="3097" y="3063"/>
                <a:ext cx="35" cy="28"/>
              </a:xfrm>
              <a:custGeom>
                <a:avLst/>
                <a:gdLst/>
                <a:ahLst/>
                <a:cxnLst>
                  <a:cxn ang="0">
                    <a:pos x="66" y="58"/>
                  </a:cxn>
                  <a:cxn ang="0">
                    <a:pos x="72" y="47"/>
                  </a:cxn>
                  <a:cxn ang="0">
                    <a:pos x="71" y="44"/>
                  </a:cxn>
                  <a:cxn ang="0">
                    <a:pos x="65" y="36"/>
                  </a:cxn>
                  <a:cxn ang="0">
                    <a:pos x="58" y="24"/>
                  </a:cxn>
                  <a:cxn ang="0">
                    <a:pos x="50" y="14"/>
                  </a:cxn>
                  <a:cxn ang="0">
                    <a:pos x="40" y="5"/>
                  </a:cxn>
                  <a:cxn ang="0">
                    <a:pos x="28" y="0"/>
                  </a:cxn>
                  <a:cxn ang="0">
                    <a:pos x="16" y="3"/>
                  </a:cxn>
                  <a:cxn ang="0">
                    <a:pos x="6" y="15"/>
                  </a:cxn>
                  <a:cxn ang="0">
                    <a:pos x="0" y="31"/>
                  </a:cxn>
                  <a:cxn ang="0">
                    <a:pos x="4" y="43"/>
                  </a:cxn>
                  <a:cxn ang="0">
                    <a:pos x="12" y="51"/>
                  </a:cxn>
                  <a:cxn ang="0">
                    <a:pos x="26" y="56"/>
                  </a:cxn>
                  <a:cxn ang="0">
                    <a:pos x="40" y="58"/>
                  </a:cxn>
                  <a:cxn ang="0">
                    <a:pos x="52" y="58"/>
                  </a:cxn>
                  <a:cxn ang="0">
                    <a:pos x="63" y="58"/>
                  </a:cxn>
                  <a:cxn ang="0">
                    <a:pos x="66" y="58"/>
                  </a:cxn>
                </a:cxnLst>
                <a:rect l="0" t="0" r="r" b="b"/>
                <a:pathLst>
                  <a:path w="72" h="58">
                    <a:moveTo>
                      <a:pt x="66" y="58"/>
                    </a:moveTo>
                    <a:lnTo>
                      <a:pt x="72" y="47"/>
                    </a:lnTo>
                    <a:lnTo>
                      <a:pt x="71" y="44"/>
                    </a:lnTo>
                    <a:lnTo>
                      <a:pt x="65" y="36"/>
                    </a:lnTo>
                    <a:lnTo>
                      <a:pt x="58" y="24"/>
                    </a:lnTo>
                    <a:lnTo>
                      <a:pt x="50" y="14"/>
                    </a:lnTo>
                    <a:lnTo>
                      <a:pt x="40" y="5"/>
                    </a:lnTo>
                    <a:lnTo>
                      <a:pt x="28" y="0"/>
                    </a:lnTo>
                    <a:lnTo>
                      <a:pt x="16" y="3"/>
                    </a:lnTo>
                    <a:lnTo>
                      <a:pt x="6" y="15"/>
                    </a:lnTo>
                    <a:lnTo>
                      <a:pt x="0" y="31"/>
                    </a:lnTo>
                    <a:lnTo>
                      <a:pt x="4" y="43"/>
                    </a:lnTo>
                    <a:lnTo>
                      <a:pt x="12" y="51"/>
                    </a:lnTo>
                    <a:lnTo>
                      <a:pt x="26" y="56"/>
                    </a:lnTo>
                    <a:lnTo>
                      <a:pt x="40" y="58"/>
                    </a:lnTo>
                    <a:lnTo>
                      <a:pt x="52" y="58"/>
                    </a:lnTo>
                    <a:lnTo>
                      <a:pt x="63" y="58"/>
                    </a:lnTo>
                    <a:lnTo>
                      <a:pt x="66" y="58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37" name="Freeform 177"/>
              <p:cNvSpPr>
                <a:spLocks/>
              </p:cNvSpPr>
              <p:nvPr/>
            </p:nvSpPr>
            <p:spPr bwMode="auto">
              <a:xfrm>
                <a:off x="3097" y="3095"/>
                <a:ext cx="35" cy="29"/>
              </a:xfrm>
              <a:custGeom>
                <a:avLst/>
                <a:gdLst/>
                <a:ahLst/>
                <a:cxnLst>
                  <a:cxn ang="0">
                    <a:pos x="72" y="10"/>
                  </a:cxn>
                  <a:cxn ang="0">
                    <a:pos x="66" y="0"/>
                  </a:cxn>
                  <a:cxn ang="0">
                    <a:pos x="63" y="0"/>
                  </a:cxn>
                  <a:cxn ang="0">
                    <a:pos x="53" y="0"/>
                  </a:cxn>
                  <a:cxn ang="0">
                    <a:pos x="40" y="0"/>
                  </a:cxn>
                  <a:cxn ang="0">
                    <a:pos x="26" y="2"/>
                  </a:cxn>
                  <a:cxn ang="0">
                    <a:pos x="13" y="7"/>
                  </a:cxn>
                  <a:cxn ang="0">
                    <a:pos x="4" y="14"/>
                  </a:cxn>
                  <a:cxn ang="0">
                    <a:pos x="0" y="25"/>
                  </a:cxn>
                  <a:cxn ang="0">
                    <a:pos x="6" y="40"/>
                  </a:cxn>
                  <a:cxn ang="0">
                    <a:pos x="16" y="53"/>
                  </a:cxn>
                  <a:cxn ang="0">
                    <a:pos x="28" y="56"/>
                  </a:cxn>
                  <a:cxn ang="0">
                    <a:pos x="40" y="53"/>
                  </a:cxn>
                  <a:cxn ang="0">
                    <a:pos x="50" y="44"/>
                  </a:cxn>
                  <a:cxn ang="0">
                    <a:pos x="58" y="33"/>
                  </a:cxn>
                  <a:cxn ang="0">
                    <a:pos x="65" y="22"/>
                  </a:cxn>
                  <a:cxn ang="0">
                    <a:pos x="71" y="14"/>
                  </a:cxn>
                  <a:cxn ang="0">
                    <a:pos x="72" y="10"/>
                  </a:cxn>
                </a:cxnLst>
                <a:rect l="0" t="0" r="r" b="b"/>
                <a:pathLst>
                  <a:path w="72" h="56">
                    <a:moveTo>
                      <a:pt x="72" y="10"/>
                    </a:moveTo>
                    <a:lnTo>
                      <a:pt x="66" y="0"/>
                    </a:lnTo>
                    <a:lnTo>
                      <a:pt x="63" y="0"/>
                    </a:lnTo>
                    <a:lnTo>
                      <a:pt x="53" y="0"/>
                    </a:lnTo>
                    <a:lnTo>
                      <a:pt x="40" y="0"/>
                    </a:lnTo>
                    <a:lnTo>
                      <a:pt x="26" y="2"/>
                    </a:lnTo>
                    <a:lnTo>
                      <a:pt x="13" y="7"/>
                    </a:lnTo>
                    <a:lnTo>
                      <a:pt x="4" y="14"/>
                    </a:lnTo>
                    <a:lnTo>
                      <a:pt x="0" y="25"/>
                    </a:lnTo>
                    <a:lnTo>
                      <a:pt x="6" y="40"/>
                    </a:lnTo>
                    <a:lnTo>
                      <a:pt x="16" y="53"/>
                    </a:lnTo>
                    <a:lnTo>
                      <a:pt x="28" y="56"/>
                    </a:lnTo>
                    <a:lnTo>
                      <a:pt x="40" y="53"/>
                    </a:lnTo>
                    <a:lnTo>
                      <a:pt x="50" y="44"/>
                    </a:lnTo>
                    <a:lnTo>
                      <a:pt x="58" y="33"/>
                    </a:lnTo>
                    <a:lnTo>
                      <a:pt x="65" y="22"/>
                    </a:lnTo>
                    <a:lnTo>
                      <a:pt x="71" y="14"/>
                    </a:lnTo>
                    <a:lnTo>
                      <a:pt x="72" y="1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38" name="Freeform 178"/>
              <p:cNvSpPr>
                <a:spLocks/>
              </p:cNvSpPr>
              <p:nvPr/>
            </p:nvSpPr>
            <p:spPr bwMode="auto">
              <a:xfrm>
                <a:off x="3126" y="3102"/>
                <a:ext cx="27" cy="37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21" y="0"/>
                  </a:cxn>
                  <a:cxn ang="0">
                    <a:pos x="19" y="3"/>
                  </a:cxn>
                  <a:cxn ang="0">
                    <a:pos x="14" y="11"/>
                  </a:cxn>
                  <a:cxn ang="0">
                    <a:pos x="8" y="23"/>
                  </a:cxn>
                  <a:cxn ang="0">
                    <a:pos x="2" y="35"/>
                  </a:cxn>
                  <a:cxn ang="0">
                    <a:pos x="0" y="49"/>
                  </a:cxn>
                  <a:cxn ang="0">
                    <a:pos x="2" y="61"/>
                  </a:cxn>
                  <a:cxn ang="0">
                    <a:pos x="10" y="69"/>
                  </a:cxn>
                  <a:cxn ang="0">
                    <a:pos x="27" y="72"/>
                  </a:cxn>
                  <a:cxn ang="0">
                    <a:pos x="43" y="69"/>
                  </a:cxn>
                  <a:cxn ang="0">
                    <a:pos x="51" y="61"/>
                  </a:cxn>
                  <a:cxn ang="0">
                    <a:pos x="53" y="49"/>
                  </a:cxn>
                  <a:cxn ang="0">
                    <a:pos x="51" y="35"/>
                  </a:cxn>
                  <a:cxn ang="0">
                    <a:pos x="45" y="23"/>
                  </a:cxn>
                  <a:cxn ang="0">
                    <a:pos x="39" y="11"/>
                  </a:cxn>
                  <a:cxn ang="0">
                    <a:pos x="35" y="3"/>
                  </a:cxn>
                  <a:cxn ang="0">
                    <a:pos x="32" y="0"/>
                  </a:cxn>
                </a:cxnLst>
                <a:rect l="0" t="0" r="r" b="b"/>
                <a:pathLst>
                  <a:path w="53" h="72">
                    <a:moveTo>
                      <a:pt x="32" y="0"/>
                    </a:moveTo>
                    <a:lnTo>
                      <a:pt x="21" y="0"/>
                    </a:lnTo>
                    <a:lnTo>
                      <a:pt x="19" y="3"/>
                    </a:lnTo>
                    <a:lnTo>
                      <a:pt x="14" y="11"/>
                    </a:lnTo>
                    <a:lnTo>
                      <a:pt x="8" y="23"/>
                    </a:lnTo>
                    <a:lnTo>
                      <a:pt x="2" y="35"/>
                    </a:lnTo>
                    <a:lnTo>
                      <a:pt x="0" y="49"/>
                    </a:lnTo>
                    <a:lnTo>
                      <a:pt x="2" y="61"/>
                    </a:lnTo>
                    <a:lnTo>
                      <a:pt x="10" y="69"/>
                    </a:lnTo>
                    <a:lnTo>
                      <a:pt x="27" y="72"/>
                    </a:lnTo>
                    <a:lnTo>
                      <a:pt x="43" y="69"/>
                    </a:lnTo>
                    <a:lnTo>
                      <a:pt x="51" y="61"/>
                    </a:lnTo>
                    <a:lnTo>
                      <a:pt x="53" y="49"/>
                    </a:lnTo>
                    <a:lnTo>
                      <a:pt x="51" y="35"/>
                    </a:lnTo>
                    <a:lnTo>
                      <a:pt x="45" y="23"/>
                    </a:lnTo>
                    <a:lnTo>
                      <a:pt x="39" y="11"/>
                    </a:lnTo>
                    <a:lnTo>
                      <a:pt x="35" y="3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39" name="Freeform 179"/>
              <p:cNvSpPr>
                <a:spLocks/>
              </p:cNvSpPr>
              <p:nvPr/>
            </p:nvSpPr>
            <p:spPr bwMode="auto">
              <a:xfrm>
                <a:off x="3146" y="3095"/>
                <a:ext cx="35" cy="29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0"/>
                  </a:cxn>
                  <a:cxn ang="0">
                    <a:pos x="1" y="14"/>
                  </a:cxn>
                  <a:cxn ang="0">
                    <a:pos x="7" y="22"/>
                  </a:cxn>
                  <a:cxn ang="0">
                    <a:pos x="14" y="33"/>
                  </a:cxn>
                  <a:cxn ang="0">
                    <a:pos x="23" y="43"/>
                  </a:cxn>
                  <a:cxn ang="0">
                    <a:pos x="33" y="53"/>
                  </a:cxn>
                  <a:cxn ang="0">
                    <a:pos x="44" y="57"/>
                  </a:cxn>
                  <a:cxn ang="0">
                    <a:pos x="56" y="55"/>
                  </a:cxn>
                  <a:cxn ang="0">
                    <a:pos x="66" y="42"/>
                  </a:cxn>
                  <a:cxn ang="0">
                    <a:pos x="72" y="26"/>
                  </a:cxn>
                  <a:cxn ang="0">
                    <a:pos x="68" y="15"/>
                  </a:cxn>
                  <a:cxn ang="0">
                    <a:pos x="60" y="7"/>
                  </a:cxn>
                  <a:cxn ang="0">
                    <a:pos x="46" y="2"/>
                  </a:cxn>
                  <a:cxn ang="0">
                    <a:pos x="33" y="0"/>
                  </a:cxn>
                  <a:cxn ang="0">
                    <a:pos x="20" y="0"/>
                  </a:cxn>
                  <a:cxn ang="0">
                    <a:pos x="9" y="0"/>
                  </a:cxn>
                  <a:cxn ang="0">
                    <a:pos x="6" y="0"/>
                  </a:cxn>
                </a:cxnLst>
                <a:rect l="0" t="0" r="r" b="b"/>
                <a:pathLst>
                  <a:path w="72" h="57">
                    <a:moveTo>
                      <a:pt x="6" y="0"/>
                    </a:moveTo>
                    <a:lnTo>
                      <a:pt x="0" y="10"/>
                    </a:lnTo>
                    <a:lnTo>
                      <a:pt x="1" y="14"/>
                    </a:lnTo>
                    <a:lnTo>
                      <a:pt x="7" y="22"/>
                    </a:lnTo>
                    <a:lnTo>
                      <a:pt x="14" y="33"/>
                    </a:lnTo>
                    <a:lnTo>
                      <a:pt x="23" y="43"/>
                    </a:lnTo>
                    <a:lnTo>
                      <a:pt x="33" y="53"/>
                    </a:lnTo>
                    <a:lnTo>
                      <a:pt x="44" y="57"/>
                    </a:lnTo>
                    <a:lnTo>
                      <a:pt x="56" y="55"/>
                    </a:lnTo>
                    <a:lnTo>
                      <a:pt x="66" y="42"/>
                    </a:lnTo>
                    <a:lnTo>
                      <a:pt x="72" y="26"/>
                    </a:lnTo>
                    <a:lnTo>
                      <a:pt x="68" y="15"/>
                    </a:lnTo>
                    <a:lnTo>
                      <a:pt x="60" y="7"/>
                    </a:lnTo>
                    <a:lnTo>
                      <a:pt x="46" y="2"/>
                    </a:lnTo>
                    <a:lnTo>
                      <a:pt x="33" y="0"/>
                    </a:lnTo>
                    <a:lnTo>
                      <a:pt x="20" y="0"/>
                    </a:lnTo>
                    <a:lnTo>
                      <a:pt x="9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40" name="Freeform 180"/>
              <p:cNvSpPr>
                <a:spLocks/>
              </p:cNvSpPr>
              <p:nvPr/>
            </p:nvSpPr>
            <p:spPr bwMode="auto">
              <a:xfrm>
                <a:off x="3146" y="3062"/>
                <a:ext cx="35" cy="29"/>
              </a:xfrm>
              <a:custGeom>
                <a:avLst/>
                <a:gdLst/>
                <a:ahLst/>
                <a:cxnLst>
                  <a:cxn ang="0">
                    <a:pos x="0" y="47"/>
                  </a:cxn>
                  <a:cxn ang="0">
                    <a:pos x="6" y="58"/>
                  </a:cxn>
                  <a:cxn ang="0">
                    <a:pos x="9" y="58"/>
                  </a:cxn>
                  <a:cxn ang="0">
                    <a:pos x="20" y="58"/>
                  </a:cxn>
                  <a:cxn ang="0">
                    <a:pos x="33" y="58"/>
                  </a:cxn>
                  <a:cxn ang="0">
                    <a:pos x="46" y="55"/>
                  </a:cxn>
                  <a:cxn ang="0">
                    <a:pos x="59" y="51"/>
                  </a:cxn>
                  <a:cxn ang="0">
                    <a:pos x="68" y="43"/>
                  </a:cxn>
                  <a:cxn ang="0">
                    <a:pos x="72" y="32"/>
                  </a:cxn>
                  <a:cxn ang="0">
                    <a:pos x="66" y="16"/>
                  </a:cxn>
                  <a:cxn ang="0">
                    <a:pos x="56" y="4"/>
                  </a:cxn>
                  <a:cxn ang="0">
                    <a:pos x="44" y="0"/>
                  </a:cxn>
                  <a:cxn ang="0">
                    <a:pos x="33" y="5"/>
                  </a:cxn>
                  <a:cxn ang="0">
                    <a:pos x="23" y="14"/>
                  </a:cxn>
                  <a:cxn ang="0">
                    <a:pos x="14" y="24"/>
                  </a:cxn>
                  <a:cxn ang="0">
                    <a:pos x="7" y="36"/>
                  </a:cxn>
                  <a:cxn ang="0">
                    <a:pos x="1" y="44"/>
                  </a:cxn>
                  <a:cxn ang="0">
                    <a:pos x="0" y="47"/>
                  </a:cxn>
                </a:cxnLst>
                <a:rect l="0" t="0" r="r" b="b"/>
                <a:pathLst>
                  <a:path w="72" h="58">
                    <a:moveTo>
                      <a:pt x="0" y="47"/>
                    </a:moveTo>
                    <a:lnTo>
                      <a:pt x="6" y="58"/>
                    </a:lnTo>
                    <a:lnTo>
                      <a:pt x="9" y="58"/>
                    </a:lnTo>
                    <a:lnTo>
                      <a:pt x="20" y="58"/>
                    </a:lnTo>
                    <a:lnTo>
                      <a:pt x="33" y="58"/>
                    </a:lnTo>
                    <a:lnTo>
                      <a:pt x="46" y="55"/>
                    </a:lnTo>
                    <a:lnTo>
                      <a:pt x="59" y="51"/>
                    </a:lnTo>
                    <a:lnTo>
                      <a:pt x="68" y="43"/>
                    </a:lnTo>
                    <a:lnTo>
                      <a:pt x="72" y="32"/>
                    </a:lnTo>
                    <a:lnTo>
                      <a:pt x="66" y="16"/>
                    </a:lnTo>
                    <a:lnTo>
                      <a:pt x="56" y="4"/>
                    </a:lnTo>
                    <a:lnTo>
                      <a:pt x="44" y="0"/>
                    </a:lnTo>
                    <a:lnTo>
                      <a:pt x="33" y="5"/>
                    </a:lnTo>
                    <a:lnTo>
                      <a:pt x="23" y="14"/>
                    </a:lnTo>
                    <a:lnTo>
                      <a:pt x="14" y="24"/>
                    </a:lnTo>
                    <a:lnTo>
                      <a:pt x="7" y="36"/>
                    </a:lnTo>
                    <a:lnTo>
                      <a:pt x="1" y="44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41" name="Freeform 181"/>
              <p:cNvSpPr>
                <a:spLocks/>
              </p:cNvSpPr>
              <p:nvPr/>
            </p:nvSpPr>
            <p:spPr bwMode="auto">
              <a:xfrm>
                <a:off x="2933" y="2482"/>
                <a:ext cx="72" cy="84"/>
              </a:xfrm>
              <a:custGeom>
                <a:avLst/>
                <a:gdLst/>
                <a:ahLst/>
                <a:cxnLst>
                  <a:cxn ang="0">
                    <a:pos x="144" y="0"/>
                  </a:cxn>
                  <a:cxn ang="0">
                    <a:pos x="143" y="28"/>
                  </a:cxn>
                  <a:cxn ang="0">
                    <a:pos x="138" y="57"/>
                  </a:cxn>
                  <a:cxn ang="0">
                    <a:pos x="129" y="84"/>
                  </a:cxn>
                  <a:cxn ang="0">
                    <a:pos x="116" y="111"/>
                  </a:cxn>
                  <a:cxn ang="0">
                    <a:pos x="100" y="135"/>
                  </a:cxn>
                  <a:cxn ang="0">
                    <a:pos x="82" y="152"/>
                  </a:cxn>
                  <a:cxn ang="0">
                    <a:pos x="60" y="164"/>
                  </a:cxn>
                  <a:cxn ang="0">
                    <a:pos x="36" y="167"/>
                  </a:cxn>
                  <a:cxn ang="0">
                    <a:pos x="16" y="163"/>
                  </a:cxn>
                  <a:cxn ang="0">
                    <a:pos x="5" y="152"/>
                  </a:cxn>
                  <a:cxn ang="0">
                    <a:pos x="0" y="140"/>
                  </a:cxn>
                  <a:cxn ang="0">
                    <a:pos x="2" y="123"/>
                  </a:cxn>
                  <a:cxn ang="0">
                    <a:pos x="12" y="109"/>
                  </a:cxn>
                  <a:cxn ang="0">
                    <a:pos x="24" y="96"/>
                  </a:cxn>
                  <a:cxn ang="0">
                    <a:pos x="42" y="85"/>
                  </a:cxn>
                  <a:cxn ang="0">
                    <a:pos x="62" y="82"/>
                  </a:cxn>
                  <a:cxn ang="0">
                    <a:pos x="80" y="79"/>
                  </a:cxn>
                  <a:cxn ang="0">
                    <a:pos x="95" y="69"/>
                  </a:cxn>
                  <a:cxn ang="0">
                    <a:pos x="108" y="57"/>
                  </a:cxn>
                  <a:cxn ang="0">
                    <a:pos x="121" y="41"/>
                  </a:cxn>
                  <a:cxn ang="0">
                    <a:pos x="130" y="26"/>
                  </a:cxn>
                  <a:cxn ang="0">
                    <a:pos x="138" y="13"/>
                  </a:cxn>
                  <a:cxn ang="0">
                    <a:pos x="143" y="4"/>
                  </a:cxn>
                  <a:cxn ang="0">
                    <a:pos x="144" y="0"/>
                  </a:cxn>
                </a:cxnLst>
                <a:rect l="0" t="0" r="r" b="b"/>
                <a:pathLst>
                  <a:path w="144" h="167">
                    <a:moveTo>
                      <a:pt x="144" y="0"/>
                    </a:moveTo>
                    <a:lnTo>
                      <a:pt x="143" y="28"/>
                    </a:lnTo>
                    <a:lnTo>
                      <a:pt x="138" y="57"/>
                    </a:lnTo>
                    <a:lnTo>
                      <a:pt x="129" y="84"/>
                    </a:lnTo>
                    <a:lnTo>
                      <a:pt x="116" y="111"/>
                    </a:lnTo>
                    <a:lnTo>
                      <a:pt x="100" y="135"/>
                    </a:lnTo>
                    <a:lnTo>
                      <a:pt x="82" y="152"/>
                    </a:lnTo>
                    <a:lnTo>
                      <a:pt x="60" y="164"/>
                    </a:lnTo>
                    <a:lnTo>
                      <a:pt x="36" y="167"/>
                    </a:lnTo>
                    <a:lnTo>
                      <a:pt x="16" y="163"/>
                    </a:lnTo>
                    <a:lnTo>
                      <a:pt x="5" y="152"/>
                    </a:lnTo>
                    <a:lnTo>
                      <a:pt x="0" y="140"/>
                    </a:lnTo>
                    <a:lnTo>
                      <a:pt x="2" y="123"/>
                    </a:lnTo>
                    <a:lnTo>
                      <a:pt x="12" y="109"/>
                    </a:lnTo>
                    <a:lnTo>
                      <a:pt x="24" y="96"/>
                    </a:lnTo>
                    <a:lnTo>
                      <a:pt x="42" y="85"/>
                    </a:lnTo>
                    <a:lnTo>
                      <a:pt x="62" y="82"/>
                    </a:lnTo>
                    <a:lnTo>
                      <a:pt x="80" y="79"/>
                    </a:lnTo>
                    <a:lnTo>
                      <a:pt x="95" y="69"/>
                    </a:lnTo>
                    <a:lnTo>
                      <a:pt x="108" y="57"/>
                    </a:lnTo>
                    <a:lnTo>
                      <a:pt x="121" y="41"/>
                    </a:lnTo>
                    <a:lnTo>
                      <a:pt x="130" y="26"/>
                    </a:lnTo>
                    <a:lnTo>
                      <a:pt x="138" y="13"/>
                    </a:lnTo>
                    <a:lnTo>
                      <a:pt x="143" y="4"/>
                    </a:lnTo>
                    <a:lnTo>
                      <a:pt x="144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42" name="Freeform 182"/>
              <p:cNvSpPr>
                <a:spLocks/>
              </p:cNvSpPr>
              <p:nvPr/>
            </p:nvSpPr>
            <p:spPr bwMode="auto">
              <a:xfrm>
                <a:off x="2898" y="2478"/>
                <a:ext cx="102" cy="40"/>
              </a:xfrm>
              <a:custGeom>
                <a:avLst/>
                <a:gdLst/>
                <a:ahLst/>
                <a:cxnLst>
                  <a:cxn ang="0">
                    <a:pos x="204" y="0"/>
                  </a:cxn>
                  <a:cxn ang="0">
                    <a:pos x="196" y="10"/>
                  </a:cxn>
                  <a:cxn ang="0">
                    <a:pos x="187" y="21"/>
                  </a:cxn>
                  <a:cxn ang="0">
                    <a:pos x="175" y="31"/>
                  </a:cxn>
                  <a:cxn ang="0">
                    <a:pos x="165" y="40"/>
                  </a:cxn>
                  <a:cxn ang="0">
                    <a:pos x="152" y="50"/>
                  </a:cxn>
                  <a:cxn ang="0">
                    <a:pos x="139" y="58"/>
                  </a:cxn>
                  <a:cxn ang="0">
                    <a:pos x="127" y="65"/>
                  </a:cxn>
                  <a:cxn ang="0">
                    <a:pos x="114" y="70"/>
                  </a:cxn>
                  <a:cxn ang="0">
                    <a:pos x="100" y="76"/>
                  </a:cxn>
                  <a:cxn ang="0">
                    <a:pos x="88" y="80"/>
                  </a:cxn>
                  <a:cxn ang="0">
                    <a:pos x="74" y="81"/>
                  </a:cxn>
                  <a:cxn ang="0">
                    <a:pos x="61" y="82"/>
                  </a:cxn>
                  <a:cxn ang="0">
                    <a:pos x="48" y="81"/>
                  </a:cxn>
                  <a:cxn ang="0">
                    <a:pos x="37" y="77"/>
                  </a:cxn>
                  <a:cxn ang="0">
                    <a:pos x="25" y="71"/>
                  </a:cxn>
                  <a:cxn ang="0">
                    <a:pos x="15" y="65"/>
                  </a:cxn>
                  <a:cxn ang="0">
                    <a:pos x="2" y="48"/>
                  </a:cxn>
                  <a:cxn ang="0">
                    <a:pos x="0" y="33"/>
                  </a:cxn>
                  <a:cxn ang="0">
                    <a:pos x="6" y="21"/>
                  </a:cxn>
                  <a:cxn ang="0">
                    <a:pos x="17" y="10"/>
                  </a:cxn>
                  <a:cxn ang="0">
                    <a:pos x="33" y="3"/>
                  </a:cxn>
                  <a:cxn ang="0">
                    <a:pos x="52" y="1"/>
                  </a:cxn>
                  <a:cxn ang="0">
                    <a:pos x="71" y="5"/>
                  </a:cxn>
                  <a:cxn ang="0">
                    <a:pos x="90" y="15"/>
                  </a:cxn>
                  <a:cxn ang="0">
                    <a:pos x="105" y="22"/>
                  </a:cxn>
                  <a:cxn ang="0">
                    <a:pos x="123" y="24"/>
                  </a:cxn>
                  <a:cxn ang="0">
                    <a:pos x="142" y="22"/>
                  </a:cxn>
                  <a:cxn ang="0">
                    <a:pos x="160" y="17"/>
                  </a:cxn>
                  <a:cxn ang="0">
                    <a:pos x="177" y="12"/>
                  </a:cxn>
                  <a:cxn ang="0">
                    <a:pos x="191" y="6"/>
                  </a:cxn>
                  <a:cxn ang="0">
                    <a:pos x="200" y="2"/>
                  </a:cxn>
                  <a:cxn ang="0">
                    <a:pos x="204" y="0"/>
                  </a:cxn>
                </a:cxnLst>
                <a:rect l="0" t="0" r="r" b="b"/>
                <a:pathLst>
                  <a:path w="204" h="82">
                    <a:moveTo>
                      <a:pt x="204" y="0"/>
                    </a:moveTo>
                    <a:lnTo>
                      <a:pt x="196" y="10"/>
                    </a:lnTo>
                    <a:lnTo>
                      <a:pt x="187" y="21"/>
                    </a:lnTo>
                    <a:lnTo>
                      <a:pt x="175" y="31"/>
                    </a:lnTo>
                    <a:lnTo>
                      <a:pt x="165" y="40"/>
                    </a:lnTo>
                    <a:lnTo>
                      <a:pt x="152" y="50"/>
                    </a:lnTo>
                    <a:lnTo>
                      <a:pt x="139" y="58"/>
                    </a:lnTo>
                    <a:lnTo>
                      <a:pt x="127" y="65"/>
                    </a:lnTo>
                    <a:lnTo>
                      <a:pt x="114" y="70"/>
                    </a:lnTo>
                    <a:lnTo>
                      <a:pt x="100" y="76"/>
                    </a:lnTo>
                    <a:lnTo>
                      <a:pt x="88" y="80"/>
                    </a:lnTo>
                    <a:lnTo>
                      <a:pt x="74" y="81"/>
                    </a:lnTo>
                    <a:lnTo>
                      <a:pt x="61" y="82"/>
                    </a:lnTo>
                    <a:lnTo>
                      <a:pt x="48" y="81"/>
                    </a:lnTo>
                    <a:lnTo>
                      <a:pt x="37" y="77"/>
                    </a:lnTo>
                    <a:lnTo>
                      <a:pt x="25" y="71"/>
                    </a:lnTo>
                    <a:lnTo>
                      <a:pt x="15" y="65"/>
                    </a:lnTo>
                    <a:lnTo>
                      <a:pt x="2" y="48"/>
                    </a:lnTo>
                    <a:lnTo>
                      <a:pt x="0" y="33"/>
                    </a:lnTo>
                    <a:lnTo>
                      <a:pt x="6" y="21"/>
                    </a:lnTo>
                    <a:lnTo>
                      <a:pt x="17" y="10"/>
                    </a:lnTo>
                    <a:lnTo>
                      <a:pt x="33" y="3"/>
                    </a:lnTo>
                    <a:lnTo>
                      <a:pt x="52" y="1"/>
                    </a:lnTo>
                    <a:lnTo>
                      <a:pt x="71" y="5"/>
                    </a:lnTo>
                    <a:lnTo>
                      <a:pt x="90" y="15"/>
                    </a:lnTo>
                    <a:lnTo>
                      <a:pt x="105" y="22"/>
                    </a:lnTo>
                    <a:lnTo>
                      <a:pt x="123" y="24"/>
                    </a:lnTo>
                    <a:lnTo>
                      <a:pt x="142" y="22"/>
                    </a:lnTo>
                    <a:lnTo>
                      <a:pt x="160" y="17"/>
                    </a:lnTo>
                    <a:lnTo>
                      <a:pt x="177" y="12"/>
                    </a:lnTo>
                    <a:lnTo>
                      <a:pt x="191" y="6"/>
                    </a:lnTo>
                    <a:lnTo>
                      <a:pt x="200" y="2"/>
                    </a:lnTo>
                    <a:lnTo>
                      <a:pt x="204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43" name="Freeform 183"/>
              <p:cNvSpPr>
                <a:spLocks/>
              </p:cNvSpPr>
              <p:nvPr/>
            </p:nvSpPr>
            <p:spPr bwMode="auto">
              <a:xfrm>
                <a:off x="2996" y="2482"/>
                <a:ext cx="42" cy="104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42" y="21"/>
                  </a:cxn>
                  <a:cxn ang="0">
                    <a:pos x="59" y="45"/>
                  </a:cxn>
                  <a:cxn ang="0">
                    <a:pos x="71" y="73"/>
                  </a:cxn>
                  <a:cxn ang="0">
                    <a:pos x="79" y="100"/>
                  </a:cxn>
                  <a:cxn ang="0">
                    <a:pos x="84" y="128"/>
                  </a:cxn>
                  <a:cxn ang="0">
                    <a:pos x="82" y="155"/>
                  </a:cxn>
                  <a:cxn ang="0">
                    <a:pos x="74" y="178"/>
                  </a:cxn>
                  <a:cxn ang="0">
                    <a:pos x="57" y="197"/>
                  </a:cxn>
                  <a:cxn ang="0">
                    <a:pos x="40" y="208"/>
                  </a:cxn>
                  <a:cxn ang="0">
                    <a:pos x="25" y="208"/>
                  </a:cxn>
                  <a:cxn ang="0">
                    <a:pos x="12" y="201"/>
                  </a:cxn>
                  <a:cxn ang="0">
                    <a:pos x="4" y="187"/>
                  </a:cxn>
                  <a:cxn ang="0">
                    <a:pos x="0" y="170"/>
                  </a:cxn>
                  <a:cxn ang="0">
                    <a:pos x="1" y="151"/>
                  </a:cxn>
                  <a:cxn ang="0">
                    <a:pos x="7" y="133"/>
                  </a:cxn>
                  <a:cxn ang="0">
                    <a:pos x="19" y="115"/>
                  </a:cxn>
                  <a:cxn ang="0">
                    <a:pos x="34" y="84"/>
                  </a:cxn>
                  <a:cxn ang="0">
                    <a:pos x="34" y="46"/>
                  </a:cxn>
                  <a:cxn ang="0">
                    <a:pos x="27" y="14"/>
                  </a:cxn>
                  <a:cxn ang="0">
                    <a:pos x="24" y="0"/>
                  </a:cxn>
                </a:cxnLst>
                <a:rect l="0" t="0" r="r" b="b"/>
                <a:pathLst>
                  <a:path w="84" h="208">
                    <a:moveTo>
                      <a:pt x="24" y="0"/>
                    </a:moveTo>
                    <a:lnTo>
                      <a:pt x="42" y="21"/>
                    </a:lnTo>
                    <a:lnTo>
                      <a:pt x="59" y="45"/>
                    </a:lnTo>
                    <a:lnTo>
                      <a:pt x="71" y="73"/>
                    </a:lnTo>
                    <a:lnTo>
                      <a:pt x="79" y="100"/>
                    </a:lnTo>
                    <a:lnTo>
                      <a:pt x="84" y="128"/>
                    </a:lnTo>
                    <a:lnTo>
                      <a:pt x="82" y="155"/>
                    </a:lnTo>
                    <a:lnTo>
                      <a:pt x="74" y="178"/>
                    </a:lnTo>
                    <a:lnTo>
                      <a:pt x="57" y="197"/>
                    </a:lnTo>
                    <a:lnTo>
                      <a:pt x="40" y="208"/>
                    </a:lnTo>
                    <a:lnTo>
                      <a:pt x="25" y="208"/>
                    </a:lnTo>
                    <a:lnTo>
                      <a:pt x="12" y="201"/>
                    </a:lnTo>
                    <a:lnTo>
                      <a:pt x="4" y="187"/>
                    </a:lnTo>
                    <a:lnTo>
                      <a:pt x="0" y="170"/>
                    </a:lnTo>
                    <a:lnTo>
                      <a:pt x="1" y="151"/>
                    </a:lnTo>
                    <a:lnTo>
                      <a:pt x="7" y="133"/>
                    </a:lnTo>
                    <a:lnTo>
                      <a:pt x="19" y="115"/>
                    </a:lnTo>
                    <a:lnTo>
                      <a:pt x="34" y="84"/>
                    </a:lnTo>
                    <a:lnTo>
                      <a:pt x="34" y="46"/>
                    </a:lnTo>
                    <a:lnTo>
                      <a:pt x="27" y="14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44" name="Freeform 184"/>
              <p:cNvSpPr>
                <a:spLocks/>
              </p:cNvSpPr>
              <p:nvPr/>
            </p:nvSpPr>
            <p:spPr bwMode="auto">
              <a:xfrm>
                <a:off x="3013" y="2479"/>
                <a:ext cx="72" cy="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7" y="7"/>
                  </a:cxn>
                  <a:cxn ang="0">
                    <a:pos x="54" y="18"/>
                  </a:cxn>
                  <a:cxn ang="0">
                    <a:pos x="81" y="33"/>
                  </a:cxn>
                  <a:cxn ang="0">
                    <a:pos x="104" y="50"/>
                  </a:cxn>
                  <a:cxn ang="0">
                    <a:pos x="123" y="71"/>
                  </a:cxn>
                  <a:cxn ang="0">
                    <a:pos x="137" y="92"/>
                  </a:cxn>
                  <a:cxn ang="0">
                    <a:pos x="144" y="117"/>
                  </a:cxn>
                  <a:cxn ang="0">
                    <a:pos x="142" y="141"/>
                  </a:cxn>
                  <a:cxn ang="0">
                    <a:pos x="134" y="159"/>
                  </a:cxn>
                  <a:cxn ang="0">
                    <a:pos x="121" y="168"/>
                  </a:cxn>
                  <a:cxn ang="0">
                    <a:pos x="107" y="170"/>
                  </a:cxn>
                  <a:cxn ang="0">
                    <a:pos x="94" y="164"/>
                  </a:cxn>
                  <a:cxn ang="0">
                    <a:pos x="80" y="152"/>
                  </a:cxn>
                  <a:cxn ang="0">
                    <a:pos x="69" y="136"/>
                  </a:cxn>
                  <a:cxn ang="0">
                    <a:pos x="64" y="118"/>
                  </a:cxn>
                  <a:cxn ang="0">
                    <a:pos x="65" y="97"/>
                  </a:cxn>
                  <a:cxn ang="0">
                    <a:pos x="65" y="80"/>
                  </a:cxn>
                  <a:cxn ang="0">
                    <a:pos x="59" y="63"/>
                  </a:cxn>
                  <a:cxn ang="0">
                    <a:pos x="49" y="46"/>
                  </a:cxn>
                  <a:cxn ang="0">
                    <a:pos x="36" y="31"/>
                  </a:cxn>
                  <a:cxn ang="0">
                    <a:pos x="23" y="19"/>
                  </a:cxn>
                  <a:cxn ang="0">
                    <a:pos x="12" y="10"/>
                  </a:cxn>
                  <a:cxn ang="0">
                    <a:pos x="4" y="3"/>
                  </a:cxn>
                  <a:cxn ang="0">
                    <a:pos x="0" y="0"/>
                  </a:cxn>
                </a:cxnLst>
                <a:rect l="0" t="0" r="r" b="b"/>
                <a:pathLst>
                  <a:path w="144" h="170">
                    <a:moveTo>
                      <a:pt x="0" y="0"/>
                    </a:moveTo>
                    <a:lnTo>
                      <a:pt x="27" y="7"/>
                    </a:lnTo>
                    <a:lnTo>
                      <a:pt x="54" y="18"/>
                    </a:lnTo>
                    <a:lnTo>
                      <a:pt x="81" y="33"/>
                    </a:lnTo>
                    <a:lnTo>
                      <a:pt x="104" y="50"/>
                    </a:lnTo>
                    <a:lnTo>
                      <a:pt x="123" y="71"/>
                    </a:lnTo>
                    <a:lnTo>
                      <a:pt x="137" y="92"/>
                    </a:lnTo>
                    <a:lnTo>
                      <a:pt x="144" y="117"/>
                    </a:lnTo>
                    <a:lnTo>
                      <a:pt x="142" y="141"/>
                    </a:lnTo>
                    <a:lnTo>
                      <a:pt x="134" y="159"/>
                    </a:lnTo>
                    <a:lnTo>
                      <a:pt x="121" y="168"/>
                    </a:lnTo>
                    <a:lnTo>
                      <a:pt x="107" y="170"/>
                    </a:lnTo>
                    <a:lnTo>
                      <a:pt x="94" y="164"/>
                    </a:lnTo>
                    <a:lnTo>
                      <a:pt x="80" y="152"/>
                    </a:lnTo>
                    <a:lnTo>
                      <a:pt x="69" y="136"/>
                    </a:lnTo>
                    <a:lnTo>
                      <a:pt x="64" y="118"/>
                    </a:lnTo>
                    <a:lnTo>
                      <a:pt x="65" y="97"/>
                    </a:lnTo>
                    <a:lnTo>
                      <a:pt x="65" y="80"/>
                    </a:lnTo>
                    <a:lnTo>
                      <a:pt x="59" y="63"/>
                    </a:lnTo>
                    <a:lnTo>
                      <a:pt x="49" y="46"/>
                    </a:lnTo>
                    <a:lnTo>
                      <a:pt x="36" y="31"/>
                    </a:lnTo>
                    <a:lnTo>
                      <a:pt x="23" y="19"/>
                    </a:lnTo>
                    <a:lnTo>
                      <a:pt x="12" y="10"/>
                    </a:lnTo>
                    <a:lnTo>
                      <a:pt x="4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45" name="Freeform 185"/>
              <p:cNvSpPr>
                <a:spLocks/>
              </p:cNvSpPr>
              <p:nvPr/>
            </p:nvSpPr>
            <p:spPr bwMode="auto">
              <a:xfrm>
                <a:off x="3020" y="2460"/>
                <a:ext cx="99" cy="51"/>
              </a:xfrm>
              <a:custGeom>
                <a:avLst/>
                <a:gdLst/>
                <a:ahLst/>
                <a:cxnLst>
                  <a:cxn ang="0">
                    <a:pos x="0" y="18"/>
                  </a:cxn>
                  <a:cxn ang="0">
                    <a:pos x="13" y="13"/>
                  </a:cxn>
                  <a:cxn ang="0">
                    <a:pos x="27" y="8"/>
                  </a:cxn>
                  <a:cxn ang="0">
                    <a:pos x="40" y="5"/>
                  </a:cxn>
                  <a:cxn ang="0">
                    <a:pos x="54" y="3"/>
                  </a:cxn>
                  <a:cxn ang="0">
                    <a:pos x="69" y="0"/>
                  </a:cxn>
                  <a:cxn ang="0">
                    <a:pos x="84" y="0"/>
                  </a:cxn>
                  <a:cxn ang="0">
                    <a:pos x="99" y="0"/>
                  </a:cxn>
                  <a:cxn ang="0">
                    <a:pos x="114" y="1"/>
                  </a:cxn>
                  <a:cxn ang="0">
                    <a:pos x="128" y="4"/>
                  </a:cxn>
                  <a:cxn ang="0">
                    <a:pos x="141" y="8"/>
                  </a:cxn>
                  <a:cxn ang="0">
                    <a:pos x="153" y="13"/>
                  </a:cxn>
                  <a:cxn ang="0">
                    <a:pos x="165" y="19"/>
                  </a:cxn>
                  <a:cxn ang="0">
                    <a:pos x="175" y="27"/>
                  </a:cxn>
                  <a:cxn ang="0">
                    <a:pos x="183" y="35"/>
                  </a:cxn>
                  <a:cxn ang="0">
                    <a:pos x="190" y="45"/>
                  </a:cxn>
                  <a:cxn ang="0">
                    <a:pos x="196" y="57"/>
                  </a:cxn>
                  <a:cxn ang="0">
                    <a:pos x="199" y="76"/>
                  </a:cxn>
                  <a:cxn ang="0">
                    <a:pos x="194" y="91"/>
                  </a:cxn>
                  <a:cxn ang="0">
                    <a:pos x="182" y="99"/>
                  </a:cxn>
                  <a:cxn ang="0">
                    <a:pos x="167" y="103"/>
                  </a:cxn>
                  <a:cxn ang="0">
                    <a:pos x="150" y="101"/>
                  </a:cxn>
                  <a:cxn ang="0">
                    <a:pos x="132" y="92"/>
                  </a:cxn>
                  <a:cxn ang="0">
                    <a:pos x="118" y="80"/>
                  </a:cxn>
                  <a:cxn ang="0">
                    <a:pos x="106" y="63"/>
                  </a:cxn>
                  <a:cxn ang="0">
                    <a:pos x="97" y="49"/>
                  </a:cxn>
                  <a:cxn ang="0">
                    <a:pos x="82" y="37"/>
                  </a:cxn>
                  <a:cxn ang="0">
                    <a:pos x="65" y="29"/>
                  </a:cxn>
                  <a:cxn ang="0">
                    <a:pos x="46" y="25"/>
                  </a:cxn>
                  <a:cxn ang="0">
                    <a:pos x="29" y="21"/>
                  </a:cxn>
                  <a:cxn ang="0">
                    <a:pos x="14" y="19"/>
                  </a:cxn>
                  <a:cxn ang="0">
                    <a:pos x="4" y="18"/>
                  </a:cxn>
                  <a:cxn ang="0">
                    <a:pos x="0" y="18"/>
                  </a:cxn>
                </a:cxnLst>
                <a:rect l="0" t="0" r="r" b="b"/>
                <a:pathLst>
                  <a:path w="199" h="103">
                    <a:moveTo>
                      <a:pt x="0" y="18"/>
                    </a:moveTo>
                    <a:lnTo>
                      <a:pt x="13" y="13"/>
                    </a:lnTo>
                    <a:lnTo>
                      <a:pt x="27" y="8"/>
                    </a:lnTo>
                    <a:lnTo>
                      <a:pt x="40" y="5"/>
                    </a:lnTo>
                    <a:lnTo>
                      <a:pt x="54" y="3"/>
                    </a:lnTo>
                    <a:lnTo>
                      <a:pt x="69" y="0"/>
                    </a:lnTo>
                    <a:lnTo>
                      <a:pt x="84" y="0"/>
                    </a:lnTo>
                    <a:lnTo>
                      <a:pt x="99" y="0"/>
                    </a:lnTo>
                    <a:lnTo>
                      <a:pt x="114" y="1"/>
                    </a:lnTo>
                    <a:lnTo>
                      <a:pt x="128" y="4"/>
                    </a:lnTo>
                    <a:lnTo>
                      <a:pt x="141" y="8"/>
                    </a:lnTo>
                    <a:lnTo>
                      <a:pt x="153" y="13"/>
                    </a:lnTo>
                    <a:lnTo>
                      <a:pt x="165" y="19"/>
                    </a:lnTo>
                    <a:lnTo>
                      <a:pt x="175" y="27"/>
                    </a:lnTo>
                    <a:lnTo>
                      <a:pt x="183" y="35"/>
                    </a:lnTo>
                    <a:lnTo>
                      <a:pt x="190" y="45"/>
                    </a:lnTo>
                    <a:lnTo>
                      <a:pt x="196" y="57"/>
                    </a:lnTo>
                    <a:lnTo>
                      <a:pt x="199" y="76"/>
                    </a:lnTo>
                    <a:lnTo>
                      <a:pt x="194" y="91"/>
                    </a:lnTo>
                    <a:lnTo>
                      <a:pt x="182" y="99"/>
                    </a:lnTo>
                    <a:lnTo>
                      <a:pt x="167" y="103"/>
                    </a:lnTo>
                    <a:lnTo>
                      <a:pt x="150" y="101"/>
                    </a:lnTo>
                    <a:lnTo>
                      <a:pt x="132" y="92"/>
                    </a:lnTo>
                    <a:lnTo>
                      <a:pt x="118" y="80"/>
                    </a:lnTo>
                    <a:lnTo>
                      <a:pt x="106" y="63"/>
                    </a:lnTo>
                    <a:lnTo>
                      <a:pt x="97" y="49"/>
                    </a:lnTo>
                    <a:lnTo>
                      <a:pt x="82" y="37"/>
                    </a:lnTo>
                    <a:lnTo>
                      <a:pt x="65" y="29"/>
                    </a:lnTo>
                    <a:lnTo>
                      <a:pt x="46" y="25"/>
                    </a:lnTo>
                    <a:lnTo>
                      <a:pt x="29" y="21"/>
                    </a:lnTo>
                    <a:lnTo>
                      <a:pt x="14" y="19"/>
                    </a:lnTo>
                    <a:lnTo>
                      <a:pt x="4" y="18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46" name="Freeform 186"/>
              <p:cNvSpPr>
                <a:spLocks/>
              </p:cNvSpPr>
              <p:nvPr/>
            </p:nvSpPr>
            <p:spPr bwMode="auto">
              <a:xfrm>
                <a:off x="3093" y="3326"/>
                <a:ext cx="53" cy="98"/>
              </a:xfrm>
              <a:custGeom>
                <a:avLst/>
                <a:gdLst/>
                <a:ahLst/>
                <a:cxnLst>
                  <a:cxn ang="0">
                    <a:pos x="95" y="0"/>
                  </a:cxn>
                  <a:cxn ang="0">
                    <a:pos x="103" y="26"/>
                  </a:cxn>
                  <a:cxn ang="0">
                    <a:pos x="107" y="55"/>
                  </a:cxn>
                  <a:cxn ang="0">
                    <a:pos x="107" y="85"/>
                  </a:cxn>
                  <a:cxn ang="0">
                    <a:pos x="104" y="114"/>
                  </a:cxn>
                  <a:cxn ang="0">
                    <a:pos x="96" y="141"/>
                  </a:cxn>
                  <a:cxn ang="0">
                    <a:pos x="83" y="164"/>
                  </a:cxn>
                  <a:cxn ang="0">
                    <a:pos x="66" y="183"/>
                  </a:cxn>
                  <a:cxn ang="0">
                    <a:pos x="44" y="193"/>
                  </a:cxn>
                  <a:cxn ang="0">
                    <a:pos x="24" y="195"/>
                  </a:cxn>
                  <a:cxn ang="0">
                    <a:pos x="10" y="190"/>
                  </a:cxn>
                  <a:cxn ang="0">
                    <a:pos x="3" y="177"/>
                  </a:cxn>
                  <a:cxn ang="0">
                    <a:pos x="0" y="162"/>
                  </a:cxn>
                  <a:cxn ang="0">
                    <a:pos x="3" y="145"/>
                  </a:cxn>
                  <a:cxn ang="0">
                    <a:pos x="12" y="127"/>
                  </a:cxn>
                  <a:cxn ang="0">
                    <a:pos x="24" y="114"/>
                  </a:cxn>
                  <a:cxn ang="0">
                    <a:pos x="43" y="103"/>
                  </a:cxn>
                  <a:cxn ang="0">
                    <a:pos x="58" y="94"/>
                  </a:cxn>
                  <a:cxn ang="0">
                    <a:pos x="69" y="80"/>
                  </a:cxn>
                  <a:cxn ang="0">
                    <a:pos x="79" y="64"/>
                  </a:cxn>
                  <a:cxn ang="0">
                    <a:pos x="86" y="46"/>
                  </a:cxn>
                  <a:cxn ang="0">
                    <a:pos x="90" y="28"/>
                  </a:cxn>
                  <a:cxn ang="0">
                    <a:pos x="92" y="13"/>
                  </a:cxn>
                  <a:cxn ang="0">
                    <a:pos x="95" y="3"/>
                  </a:cxn>
                  <a:cxn ang="0">
                    <a:pos x="95" y="0"/>
                  </a:cxn>
                </a:cxnLst>
                <a:rect l="0" t="0" r="r" b="b"/>
                <a:pathLst>
                  <a:path w="107" h="195">
                    <a:moveTo>
                      <a:pt x="95" y="0"/>
                    </a:moveTo>
                    <a:lnTo>
                      <a:pt x="103" y="26"/>
                    </a:lnTo>
                    <a:lnTo>
                      <a:pt x="107" y="55"/>
                    </a:lnTo>
                    <a:lnTo>
                      <a:pt x="107" y="85"/>
                    </a:lnTo>
                    <a:lnTo>
                      <a:pt x="104" y="114"/>
                    </a:lnTo>
                    <a:lnTo>
                      <a:pt x="96" y="141"/>
                    </a:lnTo>
                    <a:lnTo>
                      <a:pt x="83" y="164"/>
                    </a:lnTo>
                    <a:lnTo>
                      <a:pt x="66" y="183"/>
                    </a:lnTo>
                    <a:lnTo>
                      <a:pt x="44" y="193"/>
                    </a:lnTo>
                    <a:lnTo>
                      <a:pt x="24" y="195"/>
                    </a:lnTo>
                    <a:lnTo>
                      <a:pt x="10" y="190"/>
                    </a:lnTo>
                    <a:lnTo>
                      <a:pt x="3" y="177"/>
                    </a:lnTo>
                    <a:lnTo>
                      <a:pt x="0" y="162"/>
                    </a:lnTo>
                    <a:lnTo>
                      <a:pt x="3" y="145"/>
                    </a:lnTo>
                    <a:lnTo>
                      <a:pt x="12" y="127"/>
                    </a:lnTo>
                    <a:lnTo>
                      <a:pt x="24" y="114"/>
                    </a:lnTo>
                    <a:lnTo>
                      <a:pt x="43" y="103"/>
                    </a:lnTo>
                    <a:lnTo>
                      <a:pt x="58" y="94"/>
                    </a:lnTo>
                    <a:lnTo>
                      <a:pt x="69" y="80"/>
                    </a:lnTo>
                    <a:lnTo>
                      <a:pt x="79" y="64"/>
                    </a:lnTo>
                    <a:lnTo>
                      <a:pt x="86" y="46"/>
                    </a:lnTo>
                    <a:lnTo>
                      <a:pt x="90" y="28"/>
                    </a:lnTo>
                    <a:lnTo>
                      <a:pt x="92" y="13"/>
                    </a:lnTo>
                    <a:lnTo>
                      <a:pt x="95" y="3"/>
                    </a:lnTo>
                    <a:lnTo>
                      <a:pt x="95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47" name="Freeform 187"/>
              <p:cNvSpPr>
                <a:spLocks/>
              </p:cNvSpPr>
              <p:nvPr/>
            </p:nvSpPr>
            <p:spPr bwMode="auto">
              <a:xfrm>
                <a:off x="3043" y="3323"/>
                <a:ext cx="91" cy="63"/>
              </a:xfrm>
              <a:custGeom>
                <a:avLst/>
                <a:gdLst/>
                <a:ahLst/>
                <a:cxnLst>
                  <a:cxn ang="0">
                    <a:pos x="183" y="0"/>
                  </a:cxn>
                  <a:cxn ang="0">
                    <a:pos x="173" y="25"/>
                  </a:cxn>
                  <a:cxn ang="0">
                    <a:pos x="159" y="51"/>
                  </a:cxn>
                  <a:cxn ang="0">
                    <a:pos x="141" y="74"/>
                  </a:cxn>
                  <a:cxn ang="0">
                    <a:pos x="120" y="94"/>
                  </a:cxn>
                  <a:cxn ang="0">
                    <a:pos x="97" y="111"/>
                  </a:cxn>
                  <a:cxn ang="0">
                    <a:pos x="73" y="122"/>
                  </a:cxn>
                  <a:cxn ang="0">
                    <a:pos x="48" y="126"/>
                  </a:cxn>
                  <a:cxn ang="0">
                    <a:pos x="24" y="120"/>
                  </a:cxn>
                  <a:cxn ang="0">
                    <a:pos x="7" y="109"/>
                  </a:cxn>
                  <a:cxn ang="0">
                    <a:pos x="0" y="96"/>
                  </a:cxn>
                  <a:cxn ang="0">
                    <a:pos x="1" y="82"/>
                  </a:cxn>
                  <a:cxn ang="0">
                    <a:pos x="8" y="69"/>
                  </a:cxn>
                  <a:cxn ang="0">
                    <a:pos x="22" y="58"/>
                  </a:cxn>
                  <a:cxn ang="0">
                    <a:pos x="39" y="50"/>
                  </a:cxn>
                  <a:cxn ang="0">
                    <a:pos x="58" y="46"/>
                  </a:cxn>
                  <a:cxn ang="0">
                    <a:pos x="78" y="50"/>
                  </a:cxn>
                  <a:cxn ang="0">
                    <a:pos x="96" y="52"/>
                  </a:cxn>
                  <a:cxn ang="0">
                    <a:pos x="113" y="48"/>
                  </a:cxn>
                  <a:cxn ang="0">
                    <a:pos x="130" y="40"/>
                  </a:cxn>
                  <a:cxn ang="0">
                    <a:pos x="148" y="30"/>
                  </a:cxn>
                  <a:cxn ang="0">
                    <a:pos x="161" y="20"/>
                  </a:cxn>
                  <a:cxn ang="0">
                    <a:pos x="173" y="10"/>
                  </a:cxn>
                  <a:cxn ang="0">
                    <a:pos x="181" y="2"/>
                  </a:cxn>
                  <a:cxn ang="0">
                    <a:pos x="183" y="0"/>
                  </a:cxn>
                </a:cxnLst>
                <a:rect l="0" t="0" r="r" b="b"/>
                <a:pathLst>
                  <a:path w="183" h="126">
                    <a:moveTo>
                      <a:pt x="183" y="0"/>
                    </a:moveTo>
                    <a:lnTo>
                      <a:pt x="173" y="25"/>
                    </a:lnTo>
                    <a:lnTo>
                      <a:pt x="159" y="51"/>
                    </a:lnTo>
                    <a:lnTo>
                      <a:pt x="141" y="74"/>
                    </a:lnTo>
                    <a:lnTo>
                      <a:pt x="120" y="94"/>
                    </a:lnTo>
                    <a:lnTo>
                      <a:pt x="97" y="111"/>
                    </a:lnTo>
                    <a:lnTo>
                      <a:pt x="73" y="122"/>
                    </a:lnTo>
                    <a:lnTo>
                      <a:pt x="48" y="126"/>
                    </a:lnTo>
                    <a:lnTo>
                      <a:pt x="24" y="120"/>
                    </a:lnTo>
                    <a:lnTo>
                      <a:pt x="7" y="109"/>
                    </a:lnTo>
                    <a:lnTo>
                      <a:pt x="0" y="96"/>
                    </a:lnTo>
                    <a:lnTo>
                      <a:pt x="1" y="82"/>
                    </a:lnTo>
                    <a:lnTo>
                      <a:pt x="8" y="69"/>
                    </a:lnTo>
                    <a:lnTo>
                      <a:pt x="22" y="58"/>
                    </a:lnTo>
                    <a:lnTo>
                      <a:pt x="39" y="50"/>
                    </a:lnTo>
                    <a:lnTo>
                      <a:pt x="58" y="46"/>
                    </a:lnTo>
                    <a:lnTo>
                      <a:pt x="78" y="50"/>
                    </a:lnTo>
                    <a:lnTo>
                      <a:pt x="96" y="52"/>
                    </a:lnTo>
                    <a:lnTo>
                      <a:pt x="113" y="48"/>
                    </a:lnTo>
                    <a:lnTo>
                      <a:pt x="130" y="40"/>
                    </a:lnTo>
                    <a:lnTo>
                      <a:pt x="148" y="30"/>
                    </a:lnTo>
                    <a:lnTo>
                      <a:pt x="161" y="20"/>
                    </a:lnTo>
                    <a:lnTo>
                      <a:pt x="173" y="10"/>
                    </a:lnTo>
                    <a:lnTo>
                      <a:pt x="181" y="2"/>
                    </a:lnTo>
                    <a:lnTo>
                      <a:pt x="183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48" name="Freeform 188"/>
              <p:cNvSpPr>
                <a:spLocks/>
              </p:cNvSpPr>
              <p:nvPr/>
            </p:nvSpPr>
            <p:spPr bwMode="auto">
              <a:xfrm>
                <a:off x="3143" y="3325"/>
                <a:ext cx="52" cy="9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3" y="14"/>
                  </a:cxn>
                  <a:cxn ang="0">
                    <a:pos x="46" y="33"/>
                  </a:cxn>
                  <a:cxn ang="0">
                    <a:pos x="66" y="54"/>
                  </a:cxn>
                  <a:cxn ang="0">
                    <a:pos x="83" y="77"/>
                  </a:cxn>
                  <a:cxn ang="0">
                    <a:pos x="95" y="103"/>
                  </a:cxn>
                  <a:cxn ang="0">
                    <a:pos x="102" y="128"/>
                  </a:cxn>
                  <a:cxn ang="0">
                    <a:pos x="102" y="153"/>
                  </a:cxn>
                  <a:cxn ang="0">
                    <a:pos x="93" y="177"/>
                  </a:cxn>
                  <a:cxn ang="0">
                    <a:pos x="79" y="191"/>
                  </a:cxn>
                  <a:cxn ang="0">
                    <a:pos x="65" y="197"/>
                  </a:cxn>
                  <a:cxn ang="0">
                    <a:pos x="51" y="194"/>
                  </a:cxn>
                  <a:cxn ang="0">
                    <a:pos x="39" y="183"/>
                  </a:cxn>
                  <a:cxn ang="0">
                    <a:pos x="30" y="170"/>
                  </a:cxn>
                  <a:cxn ang="0">
                    <a:pos x="25" y="151"/>
                  </a:cxn>
                  <a:cxn ang="0">
                    <a:pos x="25" y="132"/>
                  </a:cxn>
                  <a:cxn ang="0">
                    <a:pos x="32" y="112"/>
                  </a:cxn>
                  <a:cxn ang="0">
                    <a:pos x="37" y="96"/>
                  </a:cxn>
                  <a:cxn ang="0">
                    <a:pos x="35" y="77"/>
                  </a:cxn>
                  <a:cxn ang="0">
                    <a:pos x="31" y="59"/>
                  </a:cxn>
                  <a:cxn ang="0">
                    <a:pos x="24" y="41"/>
                  </a:cxn>
                  <a:cxn ang="0">
                    <a:pos x="16" y="24"/>
                  </a:cxn>
                  <a:cxn ang="0">
                    <a:pos x="8" y="12"/>
                  </a:cxn>
                  <a:cxn ang="0">
                    <a:pos x="2" y="4"/>
                  </a:cxn>
                  <a:cxn ang="0">
                    <a:pos x="0" y="0"/>
                  </a:cxn>
                </a:cxnLst>
                <a:rect l="0" t="0" r="r" b="b"/>
                <a:pathLst>
                  <a:path w="102" h="197">
                    <a:moveTo>
                      <a:pt x="0" y="0"/>
                    </a:moveTo>
                    <a:lnTo>
                      <a:pt x="23" y="14"/>
                    </a:lnTo>
                    <a:lnTo>
                      <a:pt x="46" y="33"/>
                    </a:lnTo>
                    <a:lnTo>
                      <a:pt x="66" y="54"/>
                    </a:lnTo>
                    <a:lnTo>
                      <a:pt x="83" y="77"/>
                    </a:lnTo>
                    <a:lnTo>
                      <a:pt x="95" y="103"/>
                    </a:lnTo>
                    <a:lnTo>
                      <a:pt x="102" y="128"/>
                    </a:lnTo>
                    <a:lnTo>
                      <a:pt x="102" y="153"/>
                    </a:lnTo>
                    <a:lnTo>
                      <a:pt x="93" y="177"/>
                    </a:lnTo>
                    <a:lnTo>
                      <a:pt x="79" y="191"/>
                    </a:lnTo>
                    <a:lnTo>
                      <a:pt x="65" y="197"/>
                    </a:lnTo>
                    <a:lnTo>
                      <a:pt x="51" y="194"/>
                    </a:lnTo>
                    <a:lnTo>
                      <a:pt x="39" y="183"/>
                    </a:lnTo>
                    <a:lnTo>
                      <a:pt x="30" y="170"/>
                    </a:lnTo>
                    <a:lnTo>
                      <a:pt x="25" y="151"/>
                    </a:lnTo>
                    <a:lnTo>
                      <a:pt x="25" y="132"/>
                    </a:lnTo>
                    <a:lnTo>
                      <a:pt x="32" y="112"/>
                    </a:lnTo>
                    <a:lnTo>
                      <a:pt x="37" y="96"/>
                    </a:lnTo>
                    <a:lnTo>
                      <a:pt x="35" y="77"/>
                    </a:lnTo>
                    <a:lnTo>
                      <a:pt x="31" y="59"/>
                    </a:lnTo>
                    <a:lnTo>
                      <a:pt x="24" y="41"/>
                    </a:lnTo>
                    <a:lnTo>
                      <a:pt x="16" y="24"/>
                    </a:lnTo>
                    <a:lnTo>
                      <a:pt x="8" y="12"/>
                    </a:lnTo>
                    <a:lnTo>
                      <a:pt x="2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49" name="Freeform 189"/>
              <p:cNvSpPr>
                <a:spLocks/>
              </p:cNvSpPr>
              <p:nvPr/>
            </p:nvSpPr>
            <p:spPr bwMode="auto">
              <a:xfrm>
                <a:off x="3146" y="3319"/>
                <a:ext cx="90" cy="64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28" y="0"/>
                  </a:cxn>
                  <a:cxn ang="0">
                    <a:pos x="57" y="1"/>
                  </a:cxn>
                  <a:cxn ang="0">
                    <a:pos x="87" y="7"/>
                  </a:cxn>
                  <a:cxn ang="0">
                    <a:pos x="114" y="16"/>
                  </a:cxn>
                  <a:cxn ang="0">
                    <a:pos x="140" y="30"/>
                  </a:cxn>
                  <a:cxn ang="0">
                    <a:pos x="159" y="46"/>
                  </a:cxn>
                  <a:cxn ang="0">
                    <a:pos x="173" y="67"/>
                  </a:cxn>
                  <a:cxn ang="0">
                    <a:pos x="180" y="91"/>
                  </a:cxn>
                  <a:cxn ang="0">
                    <a:pos x="178" y="110"/>
                  </a:cxn>
                  <a:cxn ang="0">
                    <a:pos x="170" y="123"/>
                  </a:cxn>
                  <a:cxn ang="0">
                    <a:pos x="156" y="129"/>
                  </a:cxn>
                  <a:cxn ang="0">
                    <a:pos x="141" y="128"/>
                  </a:cxn>
                  <a:cxn ang="0">
                    <a:pos x="125" y="121"/>
                  </a:cxn>
                  <a:cxn ang="0">
                    <a:pos x="110" y="109"/>
                  </a:cxn>
                  <a:cxn ang="0">
                    <a:pos x="98" y="93"/>
                  </a:cxn>
                  <a:cxn ang="0">
                    <a:pos x="93" y="73"/>
                  </a:cxn>
                  <a:cxn ang="0">
                    <a:pos x="87" y="57"/>
                  </a:cxn>
                  <a:cxn ang="0">
                    <a:pos x="75" y="44"/>
                  </a:cxn>
                  <a:cxn ang="0">
                    <a:pos x="60" y="31"/>
                  </a:cxn>
                  <a:cxn ang="0">
                    <a:pos x="44" y="20"/>
                  </a:cxn>
                  <a:cxn ang="0">
                    <a:pos x="28" y="12"/>
                  </a:cxn>
                  <a:cxn ang="0">
                    <a:pos x="14" y="7"/>
                  </a:cxn>
                  <a:cxn ang="0">
                    <a:pos x="4" y="3"/>
                  </a:cxn>
                  <a:cxn ang="0">
                    <a:pos x="0" y="2"/>
                  </a:cxn>
                </a:cxnLst>
                <a:rect l="0" t="0" r="r" b="b"/>
                <a:pathLst>
                  <a:path w="180" h="129">
                    <a:moveTo>
                      <a:pt x="0" y="2"/>
                    </a:moveTo>
                    <a:lnTo>
                      <a:pt x="28" y="0"/>
                    </a:lnTo>
                    <a:lnTo>
                      <a:pt x="57" y="1"/>
                    </a:lnTo>
                    <a:lnTo>
                      <a:pt x="87" y="7"/>
                    </a:lnTo>
                    <a:lnTo>
                      <a:pt x="114" y="16"/>
                    </a:lnTo>
                    <a:lnTo>
                      <a:pt x="140" y="30"/>
                    </a:lnTo>
                    <a:lnTo>
                      <a:pt x="159" y="46"/>
                    </a:lnTo>
                    <a:lnTo>
                      <a:pt x="173" y="67"/>
                    </a:lnTo>
                    <a:lnTo>
                      <a:pt x="180" y="91"/>
                    </a:lnTo>
                    <a:lnTo>
                      <a:pt x="178" y="110"/>
                    </a:lnTo>
                    <a:lnTo>
                      <a:pt x="170" y="123"/>
                    </a:lnTo>
                    <a:lnTo>
                      <a:pt x="156" y="129"/>
                    </a:lnTo>
                    <a:lnTo>
                      <a:pt x="141" y="128"/>
                    </a:lnTo>
                    <a:lnTo>
                      <a:pt x="125" y="121"/>
                    </a:lnTo>
                    <a:lnTo>
                      <a:pt x="110" y="109"/>
                    </a:lnTo>
                    <a:lnTo>
                      <a:pt x="98" y="93"/>
                    </a:lnTo>
                    <a:lnTo>
                      <a:pt x="93" y="73"/>
                    </a:lnTo>
                    <a:lnTo>
                      <a:pt x="87" y="57"/>
                    </a:lnTo>
                    <a:lnTo>
                      <a:pt x="75" y="44"/>
                    </a:lnTo>
                    <a:lnTo>
                      <a:pt x="60" y="31"/>
                    </a:lnTo>
                    <a:lnTo>
                      <a:pt x="44" y="20"/>
                    </a:lnTo>
                    <a:lnTo>
                      <a:pt x="28" y="12"/>
                    </a:lnTo>
                    <a:lnTo>
                      <a:pt x="14" y="7"/>
                    </a:lnTo>
                    <a:lnTo>
                      <a:pt x="4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50" name="Freeform 190"/>
              <p:cNvSpPr>
                <a:spLocks/>
              </p:cNvSpPr>
              <p:nvPr/>
            </p:nvSpPr>
            <p:spPr bwMode="auto">
              <a:xfrm>
                <a:off x="3150" y="3281"/>
                <a:ext cx="103" cy="42"/>
              </a:xfrm>
              <a:custGeom>
                <a:avLst/>
                <a:gdLst/>
                <a:ahLst/>
                <a:cxnLst>
                  <a:cxn ang="0">
                    <a:pos x="0" y="54"/>
                  </a:cxn>
                  <a:cxn ang="0">
                    <a:pos x="11" y="45"/>
                  </a:cxn>
                  <a:cxn ang="0">
                    <a:pos x="22" y="37"/>
                  </a:cxn>
                  <a:cxn ang="0">
                    <a:pos x="34" y="30"/>
                  </a:cxn>
                  <a:cxn ang="0">
                    <a:pos x="46" y="23"/>
                  </a:cxn>
                  <a:cxn ang="0">
                    <a:pos x="60" y="16"/>
                  </a:cxn>
                  <a:cxn ang="0">
                    <a:pos x="74" y="11"/>
                  </a:cxn>
                  <a:cxn ang="0">
                    <a:pos x="88" y="7"/>
                  </a:cxn>
                  <a:cxn ang="0">
                    <a:pos x="103" y="3"/>
                  </a:cxn>
                  <a:cxn ang="0">
                    <a:pos x="117" y="1"/>
                  </a:cxn>
                  <a:cxn ang="0">
                    <a:pos x="130" y="0"/>
                  </a:cxn>
                  <a:cxn ang="0">
                    <a:pos x="143" y="1"/>
                  </a:cxn>
                  <a:cxn ang="0">
                    <a:pos x="156" y="3"/>
                  </a:cxn>
                  <a:cxn ang="0">
                    <a:pos x="168" y="7"/>
                  </a:cxn>
                  <a:cxn ang="0">
                    <a:pos x="179" y="12"/>
                  </a:cxn>
                  <a:cxn ang="0">
                    <a:pos x="189" y="19"/>
                  </a:cxn>
                  <a:cxn ang="0">
                    <a:pos x="197" y="29"/>
                  </a:cxn>
                  <a:cxn ang="0">
                    <a:pos x="206" y="47"/>
                  </a:cxn>
                  <a:cxn ang="0">
                    <a:pos x="206" y="62"/>
                  </a:cxn>
                  <a:cxn ang="0">
                    <a:pos x="198" y="73"/>
                  </a:cxn>
                  <a:cxn ang="0">
                    <a:pos x="185" y="82"/>
                  </a:cxn>
                  <a:cxn ang="0">
                    <a:pos x="167" y="85"/>
                  </a:cxn>
                  <a:cxn ang="0">
                    <a:pos x="149" y="84"/>
                  </a:cxn>
                  <a:cxn ang="0">
                    <a:pos x="132" y="76"/>
                  </a:cxn>
                  <a:cxn ang="0">
                    <a:pos x="116" y="63"/>
                  </a:cxn>
                  <a:cxn ang="0">
                    <a:pos x="102" y="53"/>
                  </a:cxn>
                  <a:cxn ang="0">
                    <a:pos x="84" y="47"/>
                  </a:cxn>
                  <a:cxn ang="0">
                    <a:pos x="66" y="45"/>
                  </a:cxn>
                  <a:cxn ang="0">
                    <a:pos x="46" y="46"/>
                  </a:cxn>
                  <a:cxn ang="0">
                    <a:pos x="29" y="48"/>
                  </a:cxn>
                  <a:cxn ang="0">
                    <a:pos x="14" y="50"/>
                  </a:cxn>
                  <a:cxn ang="0">
                    <a:pos x="4" y="53"/>
                  </a:cxn>
                  <a:cxn ang="0">
                    <a:pos x="0" y="54"/>
                  </a:cxn>
                </a:cxnLst>
                <a:rect l="0" t="0" r="r" b="b"/>
                <a:pathLst>
                  <a:path w="206" h="85">
                    <a:moveTo>
                      <a:pt x="0" y="54"/>
                    </a:moveTo>
                    <a:lnTo>
                      <a:pt x="11" y="45"/>
                    </a:lnTo>
                    <a:lnTo>
                      <a:pt x="22" y="37"/>
                    </a:lnTo>
                    <a:lnTo>
                      <a:pt x="34" y="30"/>
                    </a:lnTo>
                    <a:lnTo>
                      <a:pt x="46" y="23"/>
                    </a:lnTo>
                    <a:lnTo>
                      <a:pt x="60" y="16"/>
                    </a:lnTo>
                    <a:lnTo>
                      <a:pt x="74" y="11"/>
                    </a:lnTo>
                    <a:lnTo>
                      <a:pt x="88" y="7"/>
                    </a:lnTo>
                    <a:lnTo>
                      <a:pt x="103" y="3"/>
                    </a:lnTo>
                    <a:lnTo>
                      <a:pt x="117" y="1"/>
                    </a:lnTo>
                    <a:lnTo>
                      <a:pt x="130" y="0"/>
                    </a:lnTo>
                    <a:lnTo>
                      <a:pt x="143" y="1"/>
                    </a:lnTo>
                    <a:lnTo>
                      <a:pt x="156" y="3"/>
                    </a:lnTo>
                    <a:lnTo>
                      <a:pt x="168" y="7"/>
                    </a:lnTo>
                    <a:lnTo>
                      <a:pt x="179" y="12"/>
                    </a:lnTo>
                    <a:lnTo>
                      <a:pt x="189" y="19"/>
                    </a:lnTo>
                    <a:lnTo>
                      <a:pt x="197" y="29"/>
                    </a:lnTo>
                    <a:lnTo>
                      <a:pt x="206" y="47"/>
                    </a:lnTo>
                    <a:lnTo>
                      <a:pt x="206" y="62"/>
                    </a:lnTo>
                    <a:lnTo>
                      <a:pt x="198" y="73"/>
                    </a:lnTo>
                    <a:lnTo>
                      <a:pt x="185" y="82"/>
                    </a:lnTo>
                    <a:lnTo>
                      <a:pt x="167" y="85"/>
                    </a:lnTo>
                    <a:lnTo>
                      <a:pt x="149" y="84"/>
                    </a:lnTo>
                    <a:lnTo>
                      <a:pt x="132" y="76"/>
                    </a:lnTo>
                    <a:lnTo>
                      <a:pt x="116" y="63"/>
                    </a:lnTo>
                    <a:lnTo>
                      <a:pt x="102" y="53"/>
                    </a:lnTo>
                    <a:lnTo>
                      <a:pt x="84" y="47"/>
                    </a:lnTo>
                    <a:lnTo>
                      <a:pt x="66" y="45"/>
                    </a:lnTo>
                    <a:lnTo>
                      <a:pt x="46" y="46"/>
                    </a:lnTo>
                    <a:lnTo>
                      <a:pt x="29" y="48"/>
                    </a:lnTo>
                    <a:lnTo>
                      <a:pt x="14" y="50"/>
                    </a:lnTo>
                    <a:lnTo>
                      <a:pt x="4" y="53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51" name="Freeform 191"/>
              <p:cNvSpPr>
                <a:spLocks/>
              </p:cNvSpPr>
              <p:nvPr/>
            </p:nvSpPr>
            <p:spPr bwMode="auto">
              <a:xfrm>
                <a:off x="2822" y="3075"/>
                <a:ext cx="74" cy="47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22" y="2"/>
                  </a:cxn>
                  <a:cxn ang="0">
                    <a:pos x="45" y="0"/>
                  </a:cxn>
                  <a:cxn ang="0">
                    <a:pos x="68" y="3"/>
                  </a:cxn>
                  <a:cxn ang="0">
                    <a:pos x="91" y="8"/>
                  </a:cxn>
                  <a:cxn ang="0">
                    <a:pos x="111" y="17"/>
                  </a:cxn>
                  <a:cxn ang="0">
                    <a:pos x="128" y="29"/>
                  </a:cxn>
                  <a:cxn ang="0">
                    <a:pos x="141" y="44"/>
                  </a:cxn>
                  <a:cxn ang="0">
                    <a:pos x="147" y="63"/>
                  </a:cxn>
                  <a:cxn ang="0">
                    <a:pos x="146" y="79"/>
                  </a:cxn>
                  <a:cxn ang="0">
                    <a:pos x="141" y="89"/>
                  </a:cxn>
                  <a:cxn ang="0">
                    <a:pos x="130" y="94"/>
                  </a:cxn>
                  <a:cxn ang="0">
                    <a:pos x="119" y="95"/>
                  </a:cxn>
                  <a:cxn ang="0">
                    <a:pos x="105" y="90"/>
                  </a:cxn>
                  <a:cxn ang="0">
                    <a:pos x="93" y="82"/>
                  </a:cxn>
                  <a:cxn ang="0">
                    <a:pos x="83" y="70"/>
                  </a:cxn>
                  <a:cxn ang="0">
                    <a:pos x="77" y="55"/>
                  </a:cxn>
                  <a:cxn ang="0">
                    <a:pos x="71" y="43"/>
                  </a:cxn>
                  <a:cxn ang="0">
                    <a:pos x="62" y="33"/>
                  </a:cxn>
                  <a:cxn ang="0">
                    <a:pos x="50" y="23"/>
                  </a:cxn>
                  <a:cxn ang="0">
                    <a:pos x="36" y="17"/>
                  </a:cxn>
                  <a:cxn ang="0">
                    <a:pos x="22" y="12"/>
                  </a:cxn>
                  <a:cxn ang="0">
                    <a:pos x="10" y="7"/>
                  </a:cxn>
                  <a:cxn ang="0">
                    <a:pos x="3" y="6"/>
                  </a:cxn>
                  <a:cxn ang="0">
                    <a:pos x="0" y="5"/>
                  </a:cxn>
                </a:cxnLst>
                <a:rect l="0" t="0" r="r" b="b"/>
                <a:pathLst>
                  <a:path w="147" h="95">
                    <a:moveTo>
                      <a:pt x="0" y="5"/>
                    </a:moveTo>
                    <a:lnTo>
                      <a:pt x="22" y="2"/>
                    </a:lnTo>
                    <a:lnTo>
                      <a:pt x="45" y="0"/>
                    </a:lnTo>
                    <a:lnTo>
                      <a:pt x="68" y="3"/>
                    </a:lnTo>
                    <a:lnTo>
                      <a:pt x="91" y="8"/>
                    </a:lnTo>
                    <a:lnTo>
                      <a:pt x="111" y="17"/>
                    </a:lnTo>
                    <a:lnTo>
                      <a:pt x="128" y="29"/>
                    </a:lnTo>
                    <a:lnTo>
                      <a:pt x="141" y="44"/>
                    </a:lnTo>
                    <a:lnTo>
                      <a:pt x="147" y="63"/>
                    </a:lnTo>
                    <a:lnTo>
                      <a:pt x="146" y="79"/>
                    </a:lnTo>
                    <a:lnTo>
                      <a:pt x="141" y="89"/>
                    </a:lnTo>
                    <a:lnTo>
                      <a:pt x="130" y="94"/>
                    </a:lnTo>
                    <a:lnTo>
                      <a:pt x="119" y="95"/>
                    </a:lnTo>
                    <a:lnTo>
                      <a:pt x="105" y="90"/>
                    </a:lnTo>
                    <a:lnTo>
                      <a:pt x="93" y="82"/>
                    </a:lnTo>
                    <a:lnTo>
                      <a:pt x="83" y="70"/>
                    </a:lnTo>
                    <a:lnTo>
                      <a:pt x="77" y="55"/>
                    </a:lnTo>
                    <a:lnTo>
                      <a:pt x="71" y="43"/>
                    </a:lnTo>
                    <a:lnTo>
                      <a:pt x="62" y="33"/>
                    </a:lnTo>
                    <a:lnTo>
                      <a:pt x="50" y="23"/>
                    </a:lnTo>
                    <a:lnTo>
                      <a:pt x="36" y="17"/>
                    </a:lnTo>
                    <a:lnTo>
                      <a:pt x="22" y="12"/>
                    </a:lnTo>
                    <a:lnTo>
                      <a:pt x="10" y="7"/>
                    </a:lnTo>
                    <a:lnTo>
                      <a:pt x="3" y="6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52" name="Freeform 192"/>
              <p:cNvSpPr>
                <a:spLocks/>
              </p:cNvSpPr>
              <p:nvPr/>
            </p:nvSpPr>
            <p:spPr bwMode="auto">
              <a:xfrm>
                <a:off x="2819" y="3081"/>
                <a:ext cx="43" cy="7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0" y="10"/>
                  </a:cxn>
                  <a:cxn ang="0">
                    <a:pos x="38" y="24"/>
                  </a:cxn>
                  <a:cxn ang="0">
                    <a:pos x="56" y="40"/>
                  </a:cxn>
                  <a:cxn ang="0">
                    <a:pos x="69" y="59"/>
                  </a:cxn>
                  <a:cxn ang="0">
                    <a:pos x="81" y="78"/>
                  </a:cxn>
                  <a:cxn ang="0">
                    <a:pos x="87" y="98"/>
                  </a:cxn>
                  <a:cxn ang="0">
                    <a:pos x="87" y="119"/>
                  </a:cxn>
                  <a:cxn ang="0">
                    <a:pos x="81" y="137"/>
                  </a:cxn>
                  <a:cxn ang="0">
                    <a:pos x="71" y="150"/>
                  </a:cxn>
                  <a:cxn ang="0">
                    <a:pos x="59" y="154"/>
                  </a:cxn>
                  <a:cxn ang="0">
                    <a:pos x="49" y="152"/>
                  </a:cxn>
                  <a:cxn ang="0">
                    <a:pos x="38" y="144"/>
                  </a:cxn>
                  <a:cxn ang="0">
                    <a:pos x="30" y="133"/>
                  </a:cxn>
                  <a:cxn ang="0">
                    <a:pos x="26" y="119"/>
                  </a:cxn>
                  <a:cxn ang="0">
                    <a:pos x="26" y="103"/>
                  </a:cxn>
                  <a:cxn ang="0">
                    <a:pos x="30" y="88"/>
                  </a:cxn>
                  <a:cxn ang="0">
                    <a:pos x="34" y="74"/>
                  </a:cxn>
                  <a:cxn ang="0">
                    <a:pos x="31" y="60"/>
                  </a:cxn>
                  <a:cxn ang="0">
                    <a:pos x="27" y="45"/>
                  </a:cxn>
                  <a:cxn ang="0">
                    <a:pos x="21" y="31"/>
                  </a:cxn>
                  <a:cxn ang="0">
                    <a:pos x="14" y="19"/>
                  </a:cxn>
                  <a:cxn ang="0">
                    <a:pos x="7" y="9"/>
                  </a:cxn>
                  <a:cxn ang="0">
                    <a:pos x="3" y="2"/>
                  </a:cxn>
                  <a:cxn ang="0">
                    <a:pos x="0" y="0"/>
                  </a:cxn>
                </a:cxnLst>
                <a:rect l="0" t="0" r="r" b="b"/>
                <a:pathLst>
                  <a:path w="87" h="154">
                    <a:moveTo>
                      <a:pt x="0" y="0"/>
                    </a:moveTo>
                    <a:lnTo>
                      <a:pt x="20" y="10"/>
                    </a:lnTo>
                    <a:lnTo>
                      <a:pt x="38" y="24"/>
                    </a:lnTo>
                    <a:lnTo>
                      <a:pt x="56" y="40"/>
                    </a:lnTo>
                    <a:lnTo>
                      <a:pt x="69" y="59"/>
                    </a:lnTo>
                    <a:lnTo>
                      <a:pt x="81" y="78"/>
                    </a:lnTo>
                    <a:lnTo>
                      <a:pt x="87" y="98"/>
                    </a:lnTo>
                    <a:lnTo>
                      <a:pt x="87" y="119"/>
                    </a:lnTo>
                    <a:lnTo>
                      <a:pt x="81" y="137"/>
                    </a:lnTo>
                    <a:lnTo>
                      <a:pt x="71" y="150"/>
                    </a:lnTo>
                    <a:lnTo>
                      <a:pt x="59" y="154"/>
                    </a:lnTo>
                    <a:lnTo>
                      <a:pt x="49" y="152"/>
                    </a:lnTo>
                    <a:lnTo>
                      <a:pt x="38" y="144"/>
                    </a:lnTo>
                    <a:lnTo>
                      <a:pt x="30" y="133"/>
                    </a:lnTo>
                    <a:lnTo>
                      <a:pt x="26" y="119"/>
                    </a:lnTo>
                    <a:lnTo>
                      <a:pt x="26" y="103"/>
                    </a:lnTo>
                    <a:lnTo>
                      <a:pt x="30" y="88"/>
                    </a:lnTo>
                    <a:lnTo>
                      <a:pt x="34" y="74"/>
                    </a:lnTo>
                    <a:lnTo>
                      <a:pt x="31" y="60"/>
                    </a:lnTo>
                    <a:lnTo>
                      <a:pt x="27" y="45"/>
                    </a:lnTo>
                    <a:lnTo>
                      <a:pt x="21" y="31"/>
                    </a:lnTo>
                    <a:lnTo>
                      <a:pt x="14" y="19"/>
                    </a:lnTo>
                    <a:lnTo>
                      <a:pt x="7" y="9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53" name="Freeform 193"/>
              <p:cNvSpPr>
                <a:spLocks/>
              </p:cNvSpPr>
              <p:nvPr/>
            </p:nvSpPr>
            <p:spPr bwMode="auto">
              <a:xfrm>
                <a:off x="2821" y="3040"/>
                <a:ext cx="81" cy="34"/>
              </a:xfrm>
              <a:custGeom>
                <a:avLst/>
                <a:gdLst/>
                <a:ahLst/>
                <a:cxnLst>
                  <a:cxn ang="0">
                    <a:pos x="0" y="69"/>
                  </a:cxn>
                  <a:cxn ang="0">
                    <a:pos x="14" y="52"/>
                  </a:cxn>
                  <a:cxn ang="0">
                    <a:pos x="30" y="36"/>
                  </a:cxn>
                  <a:cxn ang="0">
                    <a:pos x="49" y="22"/>
                  </a:cxn>
                  <a:cxn ang="0">
                    <a:pos x="69" y="11"/>
                  </a:cxn>
                  <a:cxn ang="0">
                    <a:pos x="90" y="4"/>
                  </a:cxn>
                  <a:cxn ang="0">
                    <a:pos x="110" y="0"/>
                  </a:cxn>
                  <a:cxn ang="0">
                    <a:pos x="130" y="4"/>
                  </a:cxn>
                  <a:cxn ang="0">
                    <a:pos x="147" y="13"/>
                  </a:cxn>
                  <a:cxn ang="0">
                    <a:pos x="158" y="25"/>
                  </a:cxn>
                  <a:cxn ang="0">
                    <a:pos x="161" y="37"/>
                  </a:cxn>
                  <a:cxn ang="0">
                    <a:pos x="156" y="47"/>
                  </a:cxn>
                  <a:cxn ang="0">
                    <a:pos x="148" y="55"/>
                  </a:cxn>
                  <a:cxn ang="0">
                    <a:pos x="136" y="61"/>
                  </a:cxn>
                  <a:cxn ang="0">
                    <a:pos x="121" y="64"/>
                  </a:cxn>
                  <a:cxn ang="0">
                    <a:pos x="105" y="61"/>
                  </a:cxn>
                  <a:cxn ang="0">
                    <a:pos x="90" y="54"/>
                  </a:cxn>
                  <a:cxn ang="0">
                    <a:pos x="77" y="49"/>
                  </a:cxn>
                  <a:cxn ang="0">
                    <a:pos x="63" y="47"/>
                  </a:cxn>
                  <a:cxn ang="0">
                    <a:pos x="48" y="50"/>
                  </a:cxn>
                  <a:cxn ang="0">
                    <a:pos x="34" y="54"/>
                  </a:cxn>
                  <a:cxn ang="0">
                    <a:pos x="21" y="59"/>
                  </a:cxn>
                  <a:cxn ang="0">
                    <a:pos x="10" y="64"/>
                  </a:cxn>
                  <a:cxn ang="0">
                    <a:pos x="2" y="68"/>
                  </a:cxn>
                  <a:cxn ang="0">
                    <a:pos x="0" y="69"/>
                  </a:cxn>
                </a:cxnLst>
                <a:rect l="0" t="0" r="r" b="b"/>
                <a:pathLst>
                  <a:path w="161" h="69">
                    <a:moveTo>
                      <a:pt x="0" y="69"/>
                    </a:moveTo>
                    <a:lnTo>
                      <a:pt x="14" y="52"/>
                    </a:lnTo>
                    <a:lnTo>
                      <a:pt x="30" y="36"/>
                    </a:lnTo>
                    <a:lnTo>
                      <a:pt x="49" y="22"/>
                    </a:lnTo>
                    <a:lnTo>
                      <a:pt x="69" y="11"/>
                    </a:lnTo>
                    <a:lnTo>
                      <a:pt x="90" y="4"/>
                    </a:lnTo>
                    <a:lnTo>
                      <a:pt x="110" y="0"/>
                    </a:lnTo>
                    <a:lnTo>
                      <a:pt x="130" y="4"/>
                    </a:lnTo>
                    <a:lnTo>
                      <a:pt x="147" y="13"/>
                    </a:lnTo>
                    <a:lnTo>
                      <a:pt x="158" y="25"/>
                    </a:lnTo>
                    <a:lnTo>
                      <a:pt x="161" y="37"/>
                    </a:lnTo>
                    <a:lnTo>
                      <a:pt x="156" y="47"/>
                    </a:lnTo>
                    <a:lnTo>
                      <a:pt x="148" y="55"/>
                    </a:lnTo>
                    <a:lnTo>
                      <a:pt x="136" y="61"/>
                    </a:lnTo>
                    <a:lnTo>
                      <a:pt x="121" y="64"/>
                    </a:lnTo>
                    <a:lnTo>
                      <a:pt x="105" y="61"/>
                    </a:lnTo>
                    <a:lnTo>
                      <a:pt x="90" y="54"/>
                    </a:lnTo>
                    <a:lnTo>
                      <a:pt x="77" y="49"/>
                    </a:lnTo>
                    <a:lnTo>
                      <a:pt x="63" y="47"/>
                    </a:lnTo>
                    <a:lnTo>
                      <a:pt x="48" y="50"/>
                    </a:lnTo>
                    <a:lnTo>
                      <a:pt x="34" y="54"/>
                    </a:lnTo>
                    <a:lnTo>
                      <a:pt x="21" y="59"/>
                    </a:lnTo>
                    <a:lnTo>
                      <a:pt x="10" y="64"/>
                    </a:lnTo>
                    <a:lnTo>
                      <a:pt x="2" y="68"/>
                    </a:lnTo>
                    <a:lnTo>
                      <a:pt x="0" y="69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54" name="Freeform 194"/>
              <p:cNvSpPr>
                <a:spLocks/>
              </p:cNvSpPr>
              <p:nvPr/>
            </p:nvSpPr>
            <p:spPr bwMode="auto">
              <a:xfrm>
                <a:off x="2818" y="3005"/>
                <a:ext cx="57" cy="66"/>
              </a:xfrm>
              <a:custGeom>
                <a:avLst/>
                <a:gdLst/>
                <a:ahLst/>
                <a:cxnLst>
                  <a:cxn ang="0">
                    <a:pos x="0" y="133"/>
                  </a:cxn>
                  <a:cxn ang="0">
                    <a:pos x="1" y="111"/>
                  </a:cxn>
                  <a:cxn ang="0">
                    <a:pos x="5" y="88"/>
                  </a:cxn>
                  <a:cxn ang="0">
                    <a:pos x="11" y="65"/>
                  </a:cxn>
                  <a:cxn ang="0">
                    <a:pos x="22" y="44"/>
                  </a:cxn>
                  <a:cxn ang="0">
                    <a:pos x="35" y="25"/>
                  </a:cxn>
                  <a:cxn ang="0">
                    <a:pos x="49" y="12"/>
                  </a:cxn>
                  <a:cxn ang="0">
                    <a:pos x="67" y="2"/>
                  </a:cxn>
                  <a:cxn ang="0">
                    <a:pos x="86" y="0"/>
                  </a:cxn>
                  <a:cxn ang="0">
                    <a:pos x="102" y="4"/>
                  </a:cxn>
                  <a:cxn ang="0">
                    <a:pos x="112" y="12"/>
                  </a:cxn>
                  <a:cxn ang="0">
                    <a:pos x="114" y="22"/>
                  </a:cxn>
                  <a:cxn ang="0">
                    <a:pos x="112" y="35"/>
                  </a:cxn>
                  <a:cxn ang="0">
                    <a:pos x="105" y="46"/>
                  </a:cxn>
                  <a:cxn ang="0">
                    <a:pos x="94" y="56"/>
                  </a:cxn>
                  <a:cxn ang="0">
                    <a:pos x="81" y="65"/>
                  </a:cxn>
                  <a:cxn ang="0">
                    <a:pos x="64" y="67"/>
                  </a:cxn>
                  <a:cxn ang="0">
                    <a:pos x="52" y="69"/>
                  </a:cxn>
                  <a:cxn ang="0">
                    <a:pos x="39" y="77"/>
                  </a:cxn>
                  <a:cxn ang="0">
                    <a:pos x="29" y="88"/>
                  </a:cxn>
                  <a:cxn ang="0">
                    <a:pos x="18" y="99"/>
                  </a:cxn>
                  <a:cxn ang="0">
                    <a:pos x="11" y="112"/>
                  </a:cxn>
                  <a:cxn ang="0">
                    <a:pos x="5" y="122"/>
                  </a:cxn>
                  <a:cxn ang="0">
                    <a:pos x="1" y="130"/>
                  </a:cxn>
                  <a:cxn ang="0">
                    <a:pos x="0" y="133"/>
                  </a:cxn>
                </a:cxnLst>
                <a:rect l="0" t="0" r="r" b="b"/>
                <a:pathLst>
                  <a:path w="114" h="133">
                    <a:moveTo>
                      <a:pt x="0" y="133"/>
                    </a:moveTo>
                    <a:lnTo>
                      <a:pt x="1" y="111"/>
                    </a:lnTo>
                    <a:lnTo>
                      <a:pt x="5" y="88"/>
                    </a:lnTo>
                    <a:lnTo>
                      <a:pt x="11" y="65"/>
                    </a:lnTo>
                    <a:lnTo>
                      <a:pt x="22" y="44"/>
                    </a:lnTo>
                    <a:lnTo>
                      <a:pt x="35" y="25"/>
                    </a:lnTo>
                    <a:lnTo>
                      <a:pt x="49" y="12"/>
                    </a:lnTo>
                    <a:lnTo>
                      <a:pt x="67" y="2"/>
                    </a:lnTo>
                    <a:lnTo>
                      <a:pt x="86" y="0"/>
                    </a:lnTo>
                    <a:lnTo>
                      <a:pt x="102" y="4"/>
                    </a:lnTo>
                    <a:lnTo>
                      <a:pt x="112" y="12"/>
                    </a:lnTo>
                    <a:lnTo>
                      <a:pt x="114" y="22"/>
                    </a:lnTo>
                    <a:lnTo>
                      <a:pt x="112" y="35"/>
                    </a:lnTo>
                    <a:lnTo>
                      <a:pt x="105" y="46"/>
                    </a:lnTo>
                    <a:lnTo>
                      <a:pt x="94" y="56"/>
                    </a:lnTo>
                    <a:lnTo>
                      <a:pt x="81" y="65"/>
                    </a:lnTo>
                    <a:lnTo>
                      <a:pt x="64" y="67"/>
                    </a:lnTo>
                    <a:lnTo>
                      <a:pt x="52" y="69"/>
                    </a:lnTo>
                    <a:lnTo>
                      <a:pt x="39" y="77"/>
                    </a:lnTo>
                    <a:lnTo>
                      <a:pt x="29" y="88"/>
                    </a:lnTo>
                    <a:lnTo>
                      <a:pt x="18" y="99"/>
                    </a:lnTo>
                    <a:lnTo>
                      <a:pt x="11" y="112"/>
                    </a:lnTo>
                    <a:lnTo>
                      <a:pt x="5" y="122"/>
                    </a:lnTo>
                    <a:lnTo>
                      <a:pt x="1" y="130"/>
                    </a:lnTo>
                    <a:lnTo>
                      <a:pt x="0" y="13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55" name="Freeform 195"/>
              <p:cNvSpPr>
                <a:spLocks/>
              </p:cNvSpPr>
              <p:nvPr/>
            </p:nvSpPr>
            <p:spPr bwMode="auto">
              <a:xfrm>
                <a:off x="2794" y="2985"/>
                <a:ext cx="35" cy="82"/>
              </a:xfrm>
              <a:custGeom>
                <a:avLst/>
                <a:gdLst/>
                <a:ahLst/>
                <a:cxnLst>
                  <a:cxn ang="0">
                    <a:pos x="30" y="163"/>
                  </a:cxn>
                  <a:cxn ang="0">
                    <a:pos x="18" y="145"/>
                  </a:cxn>
                  <a:cxn ang="0">
                    <a:pos x="9" y="124"/>
                  </a:cxn>
                  <a:cxn ang="0">
                    <a:pos x="3" y="101"/>
                  </a:cxn>
                  <a:cxn ang="0">
                    <a:pos x="0" y="78"/>
                  </a:cxn>
                  <a:cxn ang="0">
                    <a:pos x="0" y="56"/>
                  </a:cxn>
                  <a:cxn ang="0">
                    <a:pos x="4" y="36"/>
                  </a:cxn>
                  <a:cxn ang="0">
                    <a:pos x="13" y="18"/>
                  </a:cxn>
                  <a:cxn ang="0">
                    <a:pos x="28" y="6"/>
                  </a:cxn>
                  <a:cxn ang="0">
                    <a:pos x="43" y="0"/>
                  </a:cxn>
                  <a:cxn ang="0">
                    <a:pos x="56" y="2"/>
                  </a:cxn>
                  <a:cxn ang="0">
                    <a:pos x="64" y="9"/>
                  </a:cxn>
                  <a:cxn ang="0">
                    <a:pos x="70" y="21"/>
                  </a:cxn>
                  <a:cxn ang="0">
                    <a:pos x="70" y="34"/>
                  </a:cxn>
                  <a:cxn ang="0">
                    <a:pos x="68" y="48"/>
                  </a:cxn>
                  <a:cxn ang="0">
                    <a:pos x="59" y="62"/>
                  </a:cxn>
                  <a:cxn ang="0">
                    <a:pos x="48" y="74"/>
                  </a:cxn>
                  <a:cxn ang="0">
                    <a:pos x="33" y="97"/>
                  </a:cxn>
                  <a:cxn ang="0">
                    <a:pos x="27" y="127"/>
                  </a:cxn>
                  <a:cxn ang="0">
                    <a:pos x="28" y="152"/>
                  </a:cxn>
                  <a:cxn ang="0">
                    <a:pos x="30" y="163"/>
                  </a:cxn>
                </a:cxnLst>
                <a:rect l="0" t="0" r="r" b="b"/>
                <a:pathLst>
                  <a:path w="70" h="163">
                    <a:moveTo>
                      <a:pt x="30" y="163"/>
                    </a:moveTo>
                    <a:lnTo>
                      <a:pt x="18" y="145"/>
                    </a:lnTo>
                    <a:lnTo>
                      <a:pt x="9" y="124"/>
                    </a:lnTo>
                    <a:lnTo>
                      <a:pt x="3" y="101"/>
                    </a:lnTo>
                    <a:lnTo>
                      <a:pt x="0" y="78"/>
                    </a:lnTo>
                    <a:lnTo>
                      <a:pt x="0" y="56"/>
                    </a:lnTo>
                    <a:lnTo>
                      <a:pt x="4" y="36"/>
                    </a:lnTo>
                    <a:lnTo>
                      <a:pt x="13" y="18"/>
                    </a:lnTo>
                    <a:lnTo>
                      <a:pt x="28" y="6"/>
                    </a:lnTo>
                    <a:lnTo>
                      <a:pt x="43" y="0"/>
                    </a:lnTo>
                    <a:lnTo>
                      <a:pt x="56" y="2"/>
                    </a:lnTo>
                    <a:lnTo>
                      <a:pt x="64" y="9"/>
                    </a:lnTo>
                    <a:lnTo>
                      <a:pt x="70" y="21"/>
                    </a:lnTo>
                    <a:lnTo>
                      <a:pt x="70" y="34"/>
                    </a:lnTo>
                    <a:lnTo>
                      <a:pt x="68" y="48"/>
                    </a:lnTo>
                    <a:lnTo>
                      <a:pt x="59" y="62"/>
                    </a:lnTo>
                    <a:lnTo>
                      <a:pt x="48" y="74"/>
                    </a:lnTo>
                    <a:lnTo>
                      <a:pt x="33" y="97"/>
                    </a:lnTo>
                    <a:lnTo>
                      <a:pt x="27" y="127"/>
                    </a:lnTo>
                    <a:lnTo>
                      <a:pt x="28" y="152"/>
                    </a:lnTo>
                    <a:lnTo>
                      <a:pt x="30" y="16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56" name="Freeform 196"/>
              <p:cNvSpPr>
                <a:spLocks/>
              </p:cNvSpPr>
              <p:nvPr/>
            </p:nvSpPr>
            <p:spPr bwMode="auto">
              <a:xfrm>
                <a:off x="2838" y="2266"/>
                <a:ext cx="180" cy="174"/>
              </a:xfrm>
              <a:custGeom>
                <a:avLst/>
                <a:gdLst/>
                <a:ahLst/>
                <a:cxnLst>
                  <a:cxn ang="0">
                    <a:pos x="8" y="6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8" y="0"/>
                  </a:cxn>
                  <a:cxn ang="0">
                    <a:pos x="23" y="4"/>
                  </a:cxn>
                  <a:cxn ang="0">
                    <a:pos x="44" y="8"/>
                  </a:cxn>
                  <a:cxn ang="0">
                    <a:pos x="69" y="16"/>
                  </a:cxn>
                  <a:cxn ang="0">
                    <a:pos x="98" y="27"/>
                  </a:cxn>
                  <a:cxn ang="0">
                    <a:pos x="129" y="39"/>
                  </a:cxn>
                  <a:cxn ang="0">
                    <a:pos x="162" y="55"/>
                  </a:cxn>
                  <a:cxn ang="0">
                    <a:pos x="196" y="74"/>
                  </a:cxn>
                  <a:cxn ang="0">
                    <a:pos x="229" y="96"/>
                  </a:cxn>
                  <a:cxn ang="0">
                    <a:pos x="262" y="120"/>
                  </a:cxn>
                  <a:cxn ang="0">
                    <a:pos x="291" y="146"/>
                  </a:cxn>
                  <a:cxn ang="0">
                    <a:pos x="317" y="178"/>
                  </a:cxn>
                  <a:cxn ang="0">
                    <a:pos x="340" y="210"/>
                  </a:cxn>
                  <a:cxn ang="0">
                    <a:pos x="356" y="247"/>
                  </a:cxn>
                  <a:cxn ang="0">
                    <a:pos x="361" y="267"/>
                  </a:cxn>
                  <a:cxn ang="0">
                    <a:pos x="358" y="287"/>
                  </a:cxn>
                  <a:cxn ang="0">
                    <a:pos x="354" y="304"/>
                  </a:cxn>
                  <a:cxn ang="0">
                    <a:pos x="346" y="319"/>
                  </a:cxn>
                  <a:cxn ang="0">
                    <a:pos x="336" y="331"/>
                  </a:cxn>
                  <a:cxn ang="0">
                    <a:pos x="328" y="340"/>
                  </a:cxn>
                  <a:cxn ang="0">
                    <a:pos x="323" y="346"/>
                  </a:cxn>
                  <a:cxn ang="0">
                    <a:pos x="320" y="348"/>
                  </a:cxn>
                  <a:cxn ang="0">
                    <a:pos x="321" y="346"/>
                  </a:cxn>
                  <a:cxn ang="0">
                    <a:pos x="326" y="341"/>
                  </a:cxn>
                  <a:cxn ang="0">
                    <a:pos x="331" y="332"/>
                  </a:cxn>
                  <a:cxn ang="0">
                    <a:pos x="336" y="320"/>
                  </a:cxn>
                  <a:cxn ang="0">
                    <a:pos x="340" y="305"/>
                  </a:cxn>
                  <a:cxn ang="0">
                    <a:pos x="342" y="287"/>
                  </a:cxn>
                  <a:cxn ang="0">
                    <a:pos x="341" y="267"/>
                  </a:cxn>
                  <a:cxn ang="0">
                    <a:pos x="336" y="244"/>
                  </a:cxn>
                  <a:cxn ang="0">
                    <a:pos x="326" y="220"/>
                  </a:cxn>
                  <a:cxn ang="0">
                    <a:pos x="309" y="194"/>
                  </a:cxn>
                  <a:cxn ang="0">
                    <a:pos x="283" y="165"/>
                  </a:cxn>
                  <a:cxn ang="0">
                    <a:pos x="250" y="136"/>
                  </a:cxn>
                  <a:cxn ang="0">
                    <a:pos x="207" y="105"/>
                  </a:cxn>
                  <a:cxn ang="0">
                    <a:pos x="153" y="73"/>
                  </a:cxn>
                  <a:cxn ang="0">
                    <a:pos x="88" y="39"/>
                  </a:cxn>
                  <a:cxn ang="0">
                    <a:pos x="8" y="6"/>
                  </a:cxn>
                </a:cxnLst>
                <a:rect l="0" t="0" r="r" b="b"/>
                <a:pathLst>
                  <a:path w="361" h="348">
                    <a:moveTo>
                      <a:pt x="8" y="6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23" y="4"/>
                    </a:lnTo>
                    <a:lnTo>
                      <a:pt x="44" y="8"/>
                    </a:lnTo>
                    <a:lnTo>
                      <a:pt x="69" y="16"/>
                    </a:lnTo>
                    <a:lnTo>
                      <a:pt x="98" y="27"/>
                    </a:lnTo>
                    <a:lnTo>
                      <a:pt x="129" y="39"/>
                    </a:lnTo>
                    <a:lnTo>
                      <a:pt x="162" y="55"/>
                    </a:lnTo>
                    <a:lnTo>
                      <a:pt x="196" y="74"/>
                    </a:lnTo>
                    <a:lnTo>
                      <a:pt x="229" y="96"/>
                    </a:lnTo>
                    <a:lnTo>
                      <a:pt x="262" y="120"/>
                    </a:lnTo>
                    <a:lnTo>
                      <a:pt x="291" y="146"/>
                    </a:lnTo>
                    <a:lnTo>
                      <a:pt x="317" y="178"/>
                    </a:lnTo>
                    <a:lnTo>
                      <a:pt x="340" y="210"/>
                    </a:lnTo>
                    <a:lnTo>
                      <a:pt x="356" y="247"/>
                    </a:lnTo>
                    <a:lnTo>
                      <a:pt x="361" y="267"/>
                    </a:lnTo>
                    <a:lnTo>
                      <a:pt x="358" y="287"/>
                    </a:lnTo>
                    <a:lnTo>
                      <a:pt x="354" y="304"/>
                    </a:lnTo>
                    <a:lnTo>
                      <a:pt x="346" y="319"/>
                    </a:lnTo>
                    <a:lnTo>
                      <a:pt x="336" y="331"/>
                    </a:lnTo>
                    <a:lnTo>
                      <a:pt x="328" y="340"/>
                    </a:lnTo>
                    <a:lnTo>
                      <a:pt x="323" y="346"/>
                    </a:lnTo>
                    <a:lnTo>
                      <a:pt x="320" y="348"/>
                    </a:lnTo>
                    <a:lnTo>
                      <a:pt x="321" y="346"/>
                    </a:lnTo>
                    <a:lnTo>
                      <a:pt x="326" y="341"/>
                    </a:lnTo>
                    <a:lnTo>
                      <a:pt x="331" y="332"/>
                    </a:lnTo>
                    <a:lnTo>
                      <a:pt x="336" y="320"/>
                    </a:lnTo>
                    <a:lnTo>
                      <a:pt x="340" y="305"/>
                    </a:lnTo>
                    <a:lnTo>
                      <a:pt x="342" y="287"/>
                    </a:lnTo>
                    <a:lnTo>
                      <a:pt x="341" y="267"/>
                    </a:lnTo>
                    <a:lnTo>
                      <a:pt x="336" y="244"/>
                    </a:lnTo>
                    <a:lnTo>
                      <a:pt x="326" y="220"/>
                    </a:lnTo>
                    <a:lnTo>
                      <a:pt x="309" y="194"/>
                    </a:lnTo>
                    <a:lnTo>
                      <a:pt x="283" y="165"/>
                    </a:lnTo>
                    <a:lnTo>
                      <a:pt x="250" y="136"/>
                    </a:lnTo>
                    <a:lnTo>
                      <a:pt x="207" y="105"/>
                    </a:lnTo>
                    <a:lnTo>
                      <a:pt x="153" y="73"/>
                    </a:lnTo>
                    <a:lnTo>
                      <a:pt x="88" y="39"/>
                    </a:lnTo>
                    <a:lnTo>
                      <a:pt x="8" y="6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57" name="Freeform 197"/>
              <p:cNvSpPr>
                <a:spLocks/>
              </p:cNvSpPr>
              <p:nvPr/>
            </p:nvSpPr>
            <p:spPr bwMode="auto">
              <a:xfrm>
                <a:off x="2794" y="3106"/>
                <a:ext cx="63" cy="171"/>
              </a:xfrm>
              <a:custGeom>
                <a:avLst/>
                <a:gdLst/>
                <a:ahLst/>
                <a:cxnLst>
                  <a:cxn ang="0">
                    <a:pos x="25" y="0"/>
                  </a:cxn>
                  <a:cxn ang="0">
                    <a:pos x="10" y="30"/>
                  </a:cxn>
                  <a:cxn ang="0">
                    <a:pos x="2" y="71"/>
                  </a:cxn>
                  <a:cxn ang="0">
                    <a:pos x="0" y="121"/>
                  </a:cxn>
                  <a:cxn ang="0">
                    <a:pos x="5" y="175"/>
                  </a:cxn>
                  <a:cxn ang="0">
                    <a:pos x="19" y="228"/>
                  </a:cxn>
                  <a:cxn ang="0">
                    <a:pos x="43" y="276"/>
                  </a:cxn>
                  <a:cxn ang="0">
                    <a:pos x="79" y="316"/>
                  </a:cxn>
                  <a:cxn ang="0">
                    <a:pos x="126" y="343"/>
                  </a:cxn>
                  <a:cxn ang="0">
                    <a:pos x="123" y="341"/>
                  </a:cxn>
                  <a:cxn ang="0">
                    <a:pos x="115" y="332"/>
                  </a:cxn>
                  <a:cxn ang="0">
                    <a:pos x="102" y="321"/>
                  </a:cxn>
                  <a:cxn ang="0">
                    <a:pos x="87" y="306"/>
                  </a:cxn>
                  <a:cxn ang="0">
                    <a:pos x="71" y="288"/>
                  </a:cxn>
                  <a:cxn ang="0">
                    <a:pos x="55" y="267"/>
                  </a:cxn>
                  <a:cxn ang="0">
                    <a:pos x="41" y="245"/>
                  </a:cxn>
                  <a:cxn ang="0">
                    <a:pos x="30" y="221"/>
                  </a:cxn>
                  <a:cxn ang="0">
                    <a:pos x="19" y="183"/>
                  </a:cxn>
                  <a:cxn ang="0">
                    <a:pos x="13" y="145"/>
                  </a:cxn>
                  <a:cxn ang="0">
                    <a:pos x="12" y="108"/>
                  </a:cxn>
                  <a:cxn ang="0">
                    <a:pos x="13" y="73"/>
                  </a:cxn>
                  <a:cxn ang="0">
                    <a:pos x="17" y="43"/>
                  </a:cxn>
                  <a:cxn ang="0">
                    <a:pos x="20" y="20"/>
                  </a:cxn>
                  <a:cxn ang="0">
                    <a:pos x="24" y="5"/>
                  </a:cxn>
                  <a:cxn ang="0">
                    <a:pos x="25" y="0"/>
                  </a:cxn>
                </a:cxnLst>
                <a:rect l="0" t="0" r="r" b="b"/>
                <a:pathLst>
                  <a:path w="126" h="343">
                    <a:moveTo>
                      <a:pt x="25" y="0"/>
                    </a:moveTo>
                    <a:lnTo>
                      <a:pt x="10" y="30"/>
                    </a:lnTo>
                    <a:lnTo>
                      <a:pt x="2" y="71"/>
                    </a:lnTo>
                    <a:lnTo>
                      <a:pt x="0" y="121"/>
                    </a:lnTo>
                    <a:lnTo>
                      <a:pt x="5" y="175"/>
                    </a:lnTo>
                    <a:lnTo>
                      <a:pt x="19" y="228"/>
                    </a:lnTo>
                    <a:lnTo>
                      <a:pt x="43" y="276"/>
                    </a:lnTo>
                    <a:lnTo>
                      <a:pt x="79" y="316"/>
                    </a:lnTo>
                    <a:lnTo>
                      <a:pt x="126" y="343"/>
                    </a:lnTo>
                    <a:lnTo>
                      <a:pt x="123" y="341"/>
                    </a:lnTo>
                    <a:lnTo>
                      <a:pt x="115" y="332"/>
                    </a:lnTo>
                    <a:lnTo>
                      <a:pt x="102" y="321"/>
                    </a:lnTo>
                    <a:lnTo>
                      <a:pt x="87" y="306"/>
                    </a:lnTo>
                    <a:lnTo>
                      <a:pt x="71" y="288"/>
                    </a:lnTo>
                    <a:lnTo>
                      <a:pt x="55" y="267"/>
                    </a:lnTo>
                    <a:lnTo>
                      <a:pt x="41" y="245"/>
                    </a:lnTo>
                    <a:lnTo>
                      <a:pt x="30" y="221"/>
                    </a:lnTo>
                    <a:lnTo>
                      <a:pt x="19" y="183"/>
                    </a:lnTo>
                    <a:lnTo>
                      <a:pt x="13" y="145"/>
                    </a:lnTo>
                    <a:lnTo>
                      <a:pt x="12" y="108"/>
                    </a:lnTo>
                    <a:lnTo>
                      <a:pt x="13" y="73"/>
                    </a:lnTo>
                    <a:lnTo>
                      <a:pt x="17" y="43"/>
                    </a:lnTo>
                    <a:lnTo>
                      <a:pt x="20" y="20"/>
                    </a:lnTo>
                    <a:lnTo>
                      <a:pt x="24" y="5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58" name="Freeform 198"/>
              <p:cNvSpPr>
                <a:spLocks/>
              </p:cNvSpPr>
              <p:nvPr/>
            </p:nvSpPr>
            <p:spPr bwMode="auto">
              <a:xfrm>
                <a:off x="3146" y="3147"/>
                <a:ext cx="165" cy="80"/>
              </a:xfrm>
              <a:custGeom>
                <a:avLst/>
                <a:gdLst/>
                <a:ahLst/>
                <a:cxnLst>
                  <a:cxn ang="0">
                    <a:pos x="332" y="160"/>
                  </a:cxn>
                  <a:cxn ang="0">
                    <a:pos x="326" y="146"/>
                  </a:cxn>
                  <a:cxn ang="0">
                    <a:pos x="318" y="130"/>
                  </a:cxn>
                  <a:cxn ang="0">
                    <a:pos x="305" y="114"/>
                  </a:cxn>
                  <a:cxn ang="0">
                    <a:pos x="290" y="96"/>
                  </a:cxn>
                  <a:cxn ang="0">
                    <a:pos x="273" y="79"/>
                  </a:cxn>
                  <a:cxn ang="0">
                    <a:pos x="254" y="63"/>
                  </a:cxn>
                  <a:cxn ang="0">
                    <a:pos x="232" y="48"/>
                  </a:cxn>
                  <a:cxn ang="0">
                    <a:pos x="208" y="34"/>
                  </a:cxn>
                  <a:cxn ang="0">
                    <a:pos x="183" y="21"/>
                  </a:cxn>
                  <a:cxn ang="0">
                    <a:pos x="158" y="11"/>
                  </a:cxn>
                  <a:cxn ang="0">
                    <a:pos x="132" y="4"/>
                  </a:cxn>
                  <a:cxn ang="0">
                    <a:pos x="104" y="0"/>
                  </a:cxn>
                  <a:cxn ang="0">
                    <a:pos x="77" y="0"/>
                  </a:cxn>
                  <a:cxn ang="0">
                    <a:pos x="51" y="2"/>
                  </a:cxn>
                  <a:cxn ang="0">
                    <a:pos x="26" y="10"/>
                  </a:cxn>
                  <a:cxn ang="0">
                    <a:pos x="0" y="23"/>
                  </a:cxn>
                  <a:cxn ang="0">
                    <a:pos x="5" y="21"/>
                  </a:cxn>
                  <a:cxn ang="0">
                    <a:pos x="15" y="19"/>
                  </a:cxn>
                  <a:cxn ang="0">
                    <a:pos x="33" y="17"/>
                  </a:cxn>
                  <a:cxn ang="0">
                    <a:pos x="54" y="15"/>
                  </a:cxn>
                  <a:cxn ang="0">
                    <a:pos x="79" y="13"/>
                  </a:cxn>
                  <a:cxn ang="0">
                    <a:pos x="105" y="15"/>
                  </a:cxn>
                  <a:cxn ang="0">
                    <a:pos x="132" y="18"/>
                  </a:cxn>
                  <a:cxn ang="0">
                    <a:pos x="157" y="24"/>
                  </a:cxn>
                  <a:cxn ang="0">
                    <a:pos x="194" y="39"/>
                  </a:cxn>
                  <a:cxn ang="0">
                    <a:pos x="226" y="59"/>
                  </a:cxn>
                  <a:cxn ang="0">
                    <a:pos x="256" y="81"/>
                  </a:cxn>
                  <a:cxn ang="0">
                    <a:pos x="282" y="104"/>
                  </a:cxn>
                  <a:cxn ang="0">
                    <a:pos x="303" y="125"/>
                  </a:cxn>
                  <a:cxn ang="0">
                    <a:pos x="318" y="144"/>
                  </a:cxn>
                  <a:cxn ang="0">
                    <a:pos x="329" y="155"/>
                  </a:cxn>
                  <a:cxn ang="0">
                    <a:pos x="332" y="160"/>
                  </a:cxn>
                </a:cxnLst>
                <a:rect l="0" t="0" r="r" b="b"/>
                <a:pathLst>
                  <a:path w="332" h="160">
                    <a:moveTo>
                      <a:pt x="332" y="160"/>
                    </a:moveTo>
                    <a:lnTo>
                      <a:pt x="326" y="146"/>
                    </a:lnTo>
                    <a:lnTo>
                      <a:pt x="318" y="130"/>
                    </a:lnTo>
                    <a:lnTo>
                      <a:pt x="305" y="114"/>
                    </a:lnTo>
                    <a:lnTo>
                      <a:pt x="290" y="96"/>
                    </a:lnTo>
                    <a:lnTo>
                      <a:pt x="273" y="79"/>
                    </a:lnTo>
                    <a:lnTo>
                      <a:pt x="254" y="63"/>
                    </a:lnTo>
                    <a:lnTo>
                      <a:pt x="232" y="48"/>
                    </a:lnTo>
                    <a:lnTo>
                      <a:pt x="208" y="34"/>
                    </a:lnTo>
                    <a:lnTo>
                      <a:pt x="183" y="21"/>
                    </a:lnTo>
                    <a:lnTo>
                      <a:pt x="158" y="11"/>
                    </a:lnTo>
                    <a:lnTo>
                      <a:pt x="132" y="4"/>
                    </a:lnTo>
                    <a:lnTo>
                      <a:pt x="104" y="0"/>
                    </a:lnTo>
                    <a:lnTo>
                      <a:pt x="77" y="0"/>
                    </a:lnTo>
                    <a:lnTo>
                      <a:pt x="51" y="2"/>
                    </a:lnTo>
                    <a:lnTo>
                      <a:pt x="26" y="10"/>
                    </a:lnTo>
                    <a:lnTo>
                      <a:pt x="0" y="23"/>
                    </a:lnTo>
                    <a:lnTo>
                      <a:pt x="5" y="21"/>
                    </a:lnTo>
                    <a:lnTo>
                      <a:pt x="15" y="19"/>
                    </a:lnTo>
                    <a:lnTo>
                      <a:pt x="33" y="17"/>
                    </a:lnTo>
                    <a:lnTo>
                      <a:pt x="54" y="15"/>
                    </a:lnTo>
                    <a:lnTo>
                      <a:pt x="79" y="13"/>
                    </a:lnTo>
                    <a:lnTo>
                      <a:pt x="105" y="15"/>
                    </a:lnTo>
                    <a:lnTo>
                      <a:pt x="132" y="18"/>
                    </a:lnTo>
                    <a:lnTo>
                      <a:pt x="157" y="24"/>
                    </a:lnTo>
                    <a:lnTo>
                      <a:pt x="194" y="39"/>
                    </a:lnTo>
                    <a:lnTo>
                      <a:pt x="226" y="59"/>
                    </a:lnTo>
                    <a:lnTo>
                      <a:pt x="256" y="81"/>
                    </a:lnTo>
                    <a:lnTo>
                      <a:pt x="282" y="104"/>
                    </a:lnTo>
                    <a:lnTo>
                      <a:pt x="303" y="125"/>
                    </a:lnTo>
                    <a:lnTo>
                      <a:pt x="318" y="144"/>
                    </a:lnTo>
                    <a:lnTo>
                      <a:pt x="329" y="155"/>
                    </a:lnTo>
                    <a:lnTo>
                      <a:pt x="332" y="16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59" name="Freeform 199"/>
              <p:cNvSpPr>
                <a:spLocks/>
              </p:cNvSpPr>
              <p:nvPr/>
            </p:nvSpPr>
            <p:spPr bwMode="auto">
              <a:xfrm>
                <a:off x="2926" y="2651"/>
                <a:ext cx="186" cy="670"/>
              </a:xfrm>
              <a:custGeom>
                <a:avLst/>
                <a:gdLst/>
                <a:ahLst/>
                <a:cxnLst>
                  <a:cxn ang="0">
                    <a:pos x="330" y="1333"/>
                  </a:cxn>
                  <a:cxn ang="0">
                    <a:pos x="242" y="1323"/>
                  </a:cxn>
                  <a:cxn ang="0">
                    <a:pos x="162" y="1304"/>
                  </a:cxn>
                  <a:cxn ang="0">
                    <a:pos x="96" y="1268"/>
                  </a:cxn>
                  <a:cxn ang="0">
                    <a:pos x="53" y="1211"/>
                  </a:cxn>
                  <a:cxn ang="0">
                    <a:pos x="42" y="1130"/>
                  </a:cxn>
                  <a:cxn ang="0">
                    <a:pos x="68" y="1017"/>
                  </a:cxn>
                  <a:cxn ang="0">
                    <a:pos x="142" y="867"/>
                  </a:cxn>
                  <a:cxn ang="0">
                    <a:pos x="248" y="700"/>
                  </a:cxn>
                  <a:cxn ang="0">
                    <a:pos x="318" y="556"/>
                  </a:cxn>
                  <a:cxn ang="0">
                    <a:pos x="357" y="426"/>
                  </a:cxn>
                  <a:cxn ang="0">
                    <a:pos x="368" y="310"/>
                  </a:cxn>
                  <a:cxn ang="0">
                    <a:pos x="355" y="210"/>
                  </a:cxn>
                  <a:cxn ang="0">
                    <a:pos x="323" y="129"/>
                  </a:cxn>
                  <a:cxn ang="0">
                    <a:pos x="276" y="65"/>
                  </a:cxn>
                  <a:cxn ang="0">
                    <a:pos x="218" y="22"/>
                  </a:cxn>
                  <a:cxn ang="0">
                    <a:pos x="162" y="2"/>
                  </a:cxn>
                  <a:cxn ang="0">
                    <a:pos x="119" y="2"/>
                  </a:cxn>
                  <a:cxn ang="0">
                    <a:pos x="84" y="15"/>
                  </a:cxn>
                  <a:cxn ang="0">
                    <a:pos x="56" y="35"/>
                  </a:cxn>
                  <a:cxn ang="0">
                    <a:pos x="33" y="62"/>
                  </a:cxn>
                  <a:cxn ang="0">
                    <a:pos x="16" y="87"/>
                  </a:cxn>
                  <a:cxn ang="0">
                    <a:pos x="6" y="108"/>
                  </a:cxn>
                  <a:cxn ang="0">
                    <a:pos x="1" y="121"/>
                  </a:cxn>
                  <a:cxn ang="0">
                    <a:pos x="1" y="122"/>
                  </a:cxn>
                  <a:cxn ang="0">
                    <a:pos x="8" y="111"/>
                  </a:cxn>
                  <a:cxn ang="0">
                    <a:pos x="23" y="94"/>
                  </a:cxn>
                  <a:cxn ang="0">
                    <a:pos x="44" y="75"/>
                  </a:cxn>
                  <a:cxn ang="0">
                    <a:pos x="69" y="54"/>
                  </a:cxn>
                  <a:cxn ang="0">
                    <a:pos x="99" y="37"/>
                  </a:cxn>
                  <a:cxn ang="0">
                    <a:pos x="133" y="27"/>
                  </a:cxn>
                  <a:cxn ang="0">
                    <a:pos x="170" y="27"/>
                  </a:cxn>
                  <a:cxn ang="0">
                    <a:pos x="210" y="42"/>
                  </a:cxn>
                  <a:cxn ang="0">
                    <a:pos x="253" y="72"/>
                  </a:cxn>
                  <a:cxn ang="0">
                    <a:pos x="293" y="114"/>
                  </a:cxn>
                  <a:cxn ang="0">
                    <a:pos x="327" y="169"/>
                  </a:cxn>
                  <a:cxn ang="0">
                    <a:pos x="350" y="236"/>
                  </a:cxn>
                  <a:cxn ang="0">
                    <a:pos x="361" y="313"/>
                  </a:cxn>
                  <a:cxn ang="0">
                    <a:pos x="353" y="402"/>
                  </a:cxn>
                  <a:cxn ang="0">
                    <a:pos x="322" y="501"/>
                  </a:cxn>
                  <a:cxn ang="0">
                    <a:pos x="268" y="610"/>
                  </a:cxn>
                  <a:cxn ang="0">
                    <a:pos x="205" y="715"/>
                  </a:cxn>
                  <a:cxn ang="0">
                    <a:pos x="145" y="813"/>
                  </a:cxn>
                  <a:cxn ang="0">
                    <a:pos x="92" y="902"/>
                  </a:cxn>
                  <a:cxn ang="0">
                    <a:pos x="49" y="984"/>
                  </a:cxn>
                  <a:cxn ang="0">
                    <a:pos x="19" y="1060"/>
                  </a:cxn>
                  <a:cxn ang="0">
                    <a:pos x="7" y="1130"/>
                  </a:cxn>
                  <a:cxn ang="0">
                    <a:pos x="19" y="1193"/>
                  </a:cxn>
                  <a:cxn ang="0">
                    <a:pos x="56" y="1249"/>
                  </a:cxn>
                  <a:cxn ang="0">
                    <a:pos x="104" y="1290"/>
                  </a:cxn>
                  <a:cxn ang="0">
                    <a:pos x="158" y="1317"/>
                  </a:cxn>
                  <a:cxn ang="0">
                    <a:pos x="215" y="1332"/>
                  </a:cxn>
                  <a:cxn ang="0">
                    <a:pos x="269" y="1339"/>
                  </a:cxn>
                  <a:cxn ang="0">
                    <a:pos x="316" y="1340"/>
                  </a:cxn>
                  <a:cxn ang="0">
                    <a:pos x="350" y="1338"/>
                  </a:cxn>
                  <a:cxn ang="0">
                    <a:pos x="371" y="1336"/>
                  </a:cxn>
                </a:cxnLst>
                <a:rect l="0" t="0" r="r" b="b"/>
                <a:pathLst>
                  <a:path w="373" h="1340">
                    <a:moveTo>
                      <a:pt x="373" y="1336"/>
                    </a:moveTo>
                    <a:lnTo>
                      <a:pt x="330" y="1333"/>
                    </a:lnTo>
                    <a:lnTo>
                      <a:pt x="286" y="1329"/>
                    </a:lnTo>
                    <a:lnTo>
                      <a:pt x="242" y="1323"/>
                    </a:lnTo>
                    <a:lnTo>
                      <a:pt x="201" y="1315"/>
                    </a:lnTo>
                    <a:lnTo>
                      <a:pt x="162" y="1304"/>
                    </a:lnTo>
                    <a:lnTo>
                      <a:pt x="127" y="1287"/>
                    </a:lnTo>
                    <a:lnTo>
                      <a:pt x="96" y="1268"/>
                    </a:lnTo>
                    <a:lnTo>
                      <a:pt x="72" y="1242"/>
                    </a:lnTo>
                    <a:lnTo>
                      <a:pt x="53" y="1211"/>
                    </a:lnTo>
                    <a:lnTo>
                      <a:pt x="43" y="1175"/>
                    </a:lnTo>
                    <a:lnTo>
                      <a:pt x="42" y="1130"/>
                    </a:lnTo>
                    <a:lnTo>
                      <a:pt x="50" y="1077"/>
                    </a:lnTo>
                    <a:lnTo>
                      <a:pt x="68" y="1017"/>
                    </a:lnTo>
                    <a:lnTo>
                      <a:pt x="99" y="946"/>
                    </a:lnTo>
                    <a:lnTo>
                      <a:pt x="142" y="867"/>
                    </a:lnTo>
                    <a:lnTo>
                      <a:pt x="200" y="777"/>
                    </a:lnTo>
                    <a:lnTo>
                      <a:pt x="248" y="700"/>
                    </a:lnTo>
                    <a:lnTo>
                      <a:pt x="287" y="626"/>
                    </a:lnTo>
                    <a:lnTo>
                      <a:pt x="318" y="556"/>
                    </a:lnTo>
                    <a:lnTo>
                      <a:pt x="341" y="489"/>
                    </a:lnTo>
                    <a:lnTo>
                      <a:pt x="357" y="426"/>
                    </a:lnTo>
                    <a:lnTo>
                      <a:pt x="365" y="366"/>
                    </a:lnTo>
                    <a:lnTo>
                      <a:pt x="368" y="310"/>
                    </a:lnTo>
                    <a:lnTo>
                      <a:pt x="364" y="258"/>
                    </a:lnTo>
                    <a:lnTo>
                      <a:pt x="355" y="210"/>
                    </a:lnTo>
                    <a:lnTo>
                      <a:pt x="341" y="167"/>
                    </a:lnTo>
                    <a:lnTo>
                      <a:pt x="323" y="129"/>
                    </a:lnTo>
                    <a:lnTo>
                      <a:pt x="301" y="94"/>
                    </a:lnTo>
                    <a:lnTo>
                      <a:pt x="276" y="65"/>
                    </a:lnTo>
                    <a:lnTo>
                      <a:pt x="248" y="41"/>
                    </a:lnTo>
                    <a:lnTo>
                      <a:pt x="218" y="22"/>
                    </a:lnTo>
                    <a:lnTo>
                      <a:pt x="186" y="8"/>
                    </a:lnTo>
                    <a:lnTo>
                      <a:pt x="162" y="2"/>
                    </a:lnTo>
                    <a:lnTo>
                      <a:pt x="140" y="0"/>
                    </a:lnTo>
                    <a:lnTo>
                      <a:pt x="119" y="2"/>
                    </a:lnTo>
                    <a:lnTo>
                      <a:pt x="101" y="7"/>
                    </a:lnTo>
                    <a:lnTo>
                      <a:pt x="84" y="15"/>
                    </a:lnTo>
                    <a:lnTo>
                      <a:pt x="69" y="25"/>
                    </a:lnTo>
                    <a:lnTo>
                      <a:pt x="56" y="35"/>
                    </a:lnTo>
                    <a:lnTo>
                      <a:pt x="43" y="48"/>
                    </a:lnTo>
                    <a:lnTo>
                      <a:pt x="33" y="62"/>
                    </a:lnTo>
                    <a:lnTo>
                      <a:pt x="25" y="75"/>
                    </a:lnTo>
                    <a:lnTo>
                      <a:pt x="16" y="87"/>
                    </a:lnTo>
                    <a:lnTo>
                      <a:pt x="11" y="99"/>
                    </a:lnTo>
                    <a:lnTo>
                      <a:pt x="6" y="108"/>
                    </a:lnTo>
                    <a:lnTo>
                      <a:pt x="3" y="116"/>
                    </a:lnTo>
                    <a:lnTo>
                      <a:pt x="1" y="121"/>
                    </a:lnTo>
                    <a:lnTo>
                      <a:pt x="0" y="123"/>
                    </a:lnTo>
                    <a:lnTo>
                      <a:pt x="1" y="122"/>
                    </a:lnTo>
                    <a:lnTo>
                      <a:pt x="4" y="117"/>
                    </a:lnTo>
                    <a:lnTo>
                      <a:pt x="8" y="111"/>
                    </a:lnTo>
                    <a:lnTo>
                      <a:pt x="15" y="103"/>
                    </a:lnTo>
                    <a:lnTo>
                      <a:pt x="23" y="94"/>
                    </a:lnTo>
                    <a:lnTo>
                      <a:pt x="33" y="85"/>
                    </a:lnTo>
                    <a:lnTo>
                      <a:pt x="44" y="75"/>
                    </a:lnTo>
                    <a:lnTo>
                      <a:pt x="56" y="64"/>
                    </a:lnTo>
                    <a:lnTo>
                      <a:pt x="69" y="54"/>
                    </a:lnTo>
                    <a:lnTo>
                      <a:pt x="84" y="45"/>
                    </a:lnTo>
                    <a:lnTo>
                      <a:pt x="99" y="37"/>
                    </a:lnTo>
                    <a:lnTo>
                      <a:pt x="115" y="31"/>
                    </a:lnTo>
                    <a:lnTo>
                      <a:pt x="133" y="27"/>
                    </a:lnTo>
                    <a:lnTo>
                      <a:pt x="151" y="26"/>
                    </a:lnTo>
                    <a:lnTo>
                      <a:pt x="170" y="27"/>
                    </a:lnTo>
                    <a:lnTo>
                      <a:pt x="189" y="33"/>
                    </a:lnTo>
                    <a:lnTo>
                      <a:pt x="210" y="42"/>
                    </a:lnTo>
                    <a:lnTo>
                      <a:pt x="232" y="55"/>
                    </a:lnTo>
                    <a:lnTo>
                      <a:pt x="253" y="72"/>
                    </a:lnTo>
                    <a:lnTo>
                      <a:pt x="273" y="92"/>
                    </a:lnTo>
                    <a:lnTo>
                      <a:pt x="293" y="114"/>
                    </a:lnTo>
                    <a:lnTo>
                      <a:pt x="311" y="140"/>
                    </a:lnTo>
                    <a:lnTo>
                      <a:pt x="327" y="169"/>
                    </a:lnTo>
                    <a:lnTo>
                      <a:pt x="340" y="200"/>
                    </a:lnTo>
                    <a:lnTo>
                      <a:pt x="350" y="236"/>
                    </a:lnTo>
                    <a:lnTo>
                      <a:pt x="357" y="273"/>
                    </a:lnTo>
                    <a:lnTo>
                      <a:pt x="361" y="313"/>
                    </a:lnTo>
                    <a:lnTo>
                      <a:pt x="360" y="357"/>
                    </a:lnTo>
                    <a:lnTo>
                      <a:pt x="353" y="402"/>
                    </a:lnTo>
                    <a:lnTo>
                      <a:pt x="340" y="450"/>
                    </a:lnTo>
                    <a:lnTo>
                      <a:pt x="322" y="501"/>
                    </a:lnTo>
                    <a:lnTo>
                      <a:pt x="297" y="554"/>
                    </a:lnTo>
                    <a:lnTo>
                      <a:pt x="268" y="610"/>
                    </a:lnTo>
                    <a:lnTo>
                      <a:pt x="236" y="663"/>
                    </a:lnTo>
                    <a:lnTo>
                      <a:pt x="205" y="715"/>
                    </a:lnTo>
                    <a:lnTo>
                      <a:pt x="175" y="764"/>
                    </a:lnTo>
                    <a:lnTo>
                      <a:pt x="145" y="813"/>
                    </a:lnTo>
                    <a:lnTo>
                      <a:pt x="118" y="858"/>
                    </a:lnTo>
                    <a:lnTo>
                      <a:pt x="92" y="902"/>
                    </a:lnTo>
                    <a:lnTo>
                      <a:pt x="68" y="944"/>
                    </a:lnTo>
                    <a:lnTo>
                      <a:pt x="49" y="984"/>
                    </a:lnTo>
                    <a:lnTo>
                      <a:pt x="31" y="1022"/>
                    </a:lnTo>
                    <a:lnTo>
                      <a:pt x="19" y="1060"/>
                    </a:lnTo>
                    <a:lnTo>
                      <a:pt x="11" y="1095"/>
                    </a:lnTo>
                    <a:lnTo>
                      <a:pt x="7" y="1130"/>
                    </a:lnTo>
                    <a:lnTo>
                      <a:pt x="11" y="1162"/>
                    </a:lnTo>
                    <a:lnTo>
                      <a:pt x="19" y="1193"/>
                    </a:lnTo>
                    <a:lnTo>
                      <a:pt x="35" y="1223"/>
                    </a:lnTo>
                    <a:lnTo>
                      <a:pt x="56" y="1249"/>
                    </a:lnTo>
                    <a:lnTo>
                      <a:pt x="79" y="1271"/>
                    </a:lnTo>
                    <a:lnTo>
                      <a:pt x="104" y="1290"/>
                    </a:lnTo>
                    <a:lnTo>
                      <a:pt x="130" y="1305"/>
                    </a:lnTo>
                    <a:lnTo>
                      <a:pt x="158" y="1317"/>
                    </a:lnTo>
                    <a:lnTo>
                      <a:pt x="187" y="1325"/>
                    </a:lnTo>
                    <a:lnTo>
                      <a:pt x="215" y="1332"/>
                    </a:lnTo>
                    <a:lnTo>
                      <a:pt x="242" y="1337"/>
                    </a:lnTo>
                    <a:lnTo>
                      <a:pt x="269" y="1339"/>
                    </a:lnTo>
                    <a:lnTo>
                      <a:pt x="293" y="1340"/>
                    </a:lnTo>
                    <a:lnTo>
                      <a:pt x="316" y="1340"/>
                    </a:lnTo>
                    <a:lnTo>
                      <a:pt x="334" y="1339"/>
                    </a:lnTo>
                    <a:lnTo>
                      <a:pt x="350" y="1338"/>
                    </a:lnTo>
                    <a:lnTo>
                      <a:pt x="363" y="1337"/>
                    </a:lnTo>
                    <a:lnTo>
                      <a:pt x="371" y="1336"/>
                    </a:lnTo>
                    <a:lnTo>
                      <a:pt x="373" y="1336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60" name="Freeform 200"/>
              <p:cNvSpPr>
                <a:spLocks/>
              </p:cNvSpPr>
              <p:nvPr/>
            </p:nvSpPr>
            <p:spPr bwMode="auto">
              <a:xfrm>
                <a:off x="3348" y="3352"/>
                <a:ext cx="55" cy="62"/>
              </a:xfrm>
              <a:custGeom>
                <a:avLst/>
                <a:gdLst/>
                <a:ahLst/>
                <a:cxnLst>
                  <a:cxn ang="0">
                    <a:pos x="99" y="62"/>
                  </a:cxn>
                  <a:cxn ang="0">
                    <a:pos x="105" y="56"/>
                  </a:cxn>
                  <a:cxn ang="0">
                    <a:pos x="110" y="48"/>
                  </a:cxn>
                  <a:cxn ang="0">
                    <a:pos x="110" y="39"/>
                  </a:cxn>
                  <a:cxn ang="0">
                    <a:pos x="108" y="31"/>
                  </a:cxn>
                  <a:cxn ang="0">
                    <a:pos x="102" y="25"/>
                  </a:cxn>
                  <a:cxn ang="0">
                    <a:pos x="94" y="21"/>
                  </a:cxn>
                  <a:cxn ang="0">
                    <a:pos x="86" y="20"/>
                  </a:cxn>
                  <a:cxn ang="0">
                    <a:pos x="77" y="23"/>
                  </a:cxn>
                  <a:cxn ang="0">
                    <a:pos x="74" y="13"/>
                  </a:cxn>
                  <a:cxn ang="0">
                    <a:pos x="70" y="6"/>
                  </a:cxn>
                  <a:cxn ang="0">
                    <a:pos x="63" y="2"/>
                  </a:cxn>
                  <a:cxn ang="0">
                    <a:pos x="55" y="0"/>
                  </a:cxn>
                  <a:cxn ang="0">
                    <a:pos x="48" y="2"/>
                  </a:cxn>
                  <a:cxn ang="0">
                    <a:pos x="41" y="6"/>
                  </a:cxn>
                  <a:cxn ang="0">
                    <a:pos x="36" y="13"/>
                  </a:cxn>
                  <a:cxn ang="0">
                    <a:pos x="34" y="23"/>
                  </a:cxn>
                  <a:cxn ang="0">
                    <a:pos x="25" y="20"/>
                  </a:cxn>
                  <a:cxn ang="0">
                    <a:pos x="17" y="20"/>
                  </a:cxn>
                  <a:cxn ang="0">
                    <a:pos x="9" y="24"/>
                  </a:cxn>
                  <a:cxn ang="0">
                    <a:pos x="3" y="31"/>
                  </a:cxn>
                  <a:cxn ang="0">
                    <a:pos x="1" y="39"/>
                  </a:cxn>
                  <a:cxn ang="0">
                    <a:pos x="1" y="47"/>
                  </a:cxn>
                  <a:cxn ang="0">
                    <a:pos x="4" y="55"/>
                  </a:cxn>
                  <a:cxn ang="0">
                    <a:pos x="11" y="61"/>
                  </a:cxn>
                  <a:cxn ang="0">
                    <a:pos x="4" y="66"/>
                  </a:cxn>
                  <a:cxn ang="0">
                    <a:pos x="0" y="74"/>
                  </a:cxn>
                  <a:cxn ang="0">
                    <a:pos x="0" y="84"/>
                  </a:cxn>
                  <a:cxn ang="0">
                    <a:pos x="2" y="92"/>
                  </a:cxn>
                  <a:cxn ang="0">
                    <a:pos x="8" y="97"/>
                  </a:cxn>
                  <a:cxn ang="0">
                    <a:pos x="16" y="101"/>
                  </a:cxn>
                  <a:cxn ang="0">
                    <a:pos x="24" y="102"/>
                  </a:cxn>
                  <a:cxn ang="0">
                    <a:pos x="33" y="100"/>
                  </a:cxn>
                  <a:cxn ang="0">
                    <a:pos x="35" y="109"/>
                  </a:cxn>
                  <a:cxn ang="0">
                    <a:pos x="40" y="116"/>
                  </a:cxn>
                  <a:cxn ang="0">
                    <a:pos x="46" y="121"/>
                  </a:cxn>
                  <a:cxn ang="0">
                    <a:pos x="54" y="123"/>
                  </a:cxn>
                  <a:cxn ang="0">
                    <a:pos x="62" y="121"/>
                  </a:cxn>
                  <a:cxn ang="0">
                    <a:pos x="69" y="116"/>
                  </a:cxn>
                  <a:cxn ang="0">
                    <a:pos x="73" y="109"/>
                  </a:cxn>
                  <a:cxn ang="0">
                    <a:pos x="76" y="101"/>
                  </a:cxn>
                  <a:cxn ang="0">
                    <a:pos x="85" y="103"/>
                  </a:cxn>
                  <a:cxn ang="0">
                    <a:pos x="93" y="102"/>
                  </a:cxn>
                  <a:cxn ang="0">
                    <a:pos x="101" y="99"/>
                  </a:cxn>
                  <a:cxn ang="0">
                    <a:pos x="107" y="93"/>
                  </a:cxn>
                  <a:cxn ang="0">
                    <a:pos x="109" y="85"/>
                  </a:cxn>
                  <a:cxn ang="0">
                    <a:pos x="109" y="77"/>
                  </a:cxn>
                  <a:cxn ang="0">
                    <a:pos x="105" y="69"/>
                  </a:cxn>
                  <a:cxn ang="0">
                    <a:pos x="99" y="62"/>
                  </a:cxn>
                </a:cxnLst>
                <a:rect l="0" t="0" r="r" b="b"/>
                <a:pathLst>
                  <a:path w="110" h="123">
                    <a:moveTo>
                      <a:pt x="99" y="62"/>
                    </a:moveTo>
                    <a:lnTo>
                      <a:pt x="105" y="56"/>
                    </a:lnTo>
                    <a:lnTo>
                      <a:pt x="110" y="48"/>
                    </a:lnTo>
                    <a:lnTo>
                      <a:pt x="110" y="39"/>
                    </a:lnTo>
                    <a:lnTo>
                      <a:pt x="108" y="31"/>
                    </a:lnTo>
                    <a:lnTo>
                      <a:pt x="102" y="25"/>
                    </a:lnTo>
                    <a:lnTo>
                      <a:pt x="94" y="21"/>
                    </a:lnTo>
                    <a:lnTo>
                      <a:pt x="86" y="20"/>
                    </a:lnTo>
                    <a:lnTo>
                      <a:pt x="77" y="23"/>
                    </a:lnTo>
                    <a:lnTo>
                      <a:pt x="74" y="13"/>
                    </a:lnTo>
                    <a:lnTo>
                      <a:pt x="70" y="6"/>
                    </a:lnTo>
                    <a:lnTo>
                      <a:pt x="63" y="2"/>
                    </a:lnTo>
                    <a:lnTo>
                      <a:pt x="55" y="0"/>
                    </a:lnTo>
                    <a:lnTo>
                      <a:pt x="48" y="2"/>
                    </a:lnTo>
                    <a:lnTo>
                      <a:pt x="41" y="6"/>
                    </a:lnTo>
                    <a:lnTo>
                      <a:pt x="36" y="13"/>
                    </a:lnTo>
                    <a:lnTo>
                      <a:pt x="34" y="23"/>
                    </a:lnTo>
                    <a:lnTo>
                      <a:pt x="25" y="20"/>
                    </a:lnTo>
                    <a:lnTo>
                      <a:pt x="17" y="20"/>
                    </a:lnTo>
                    <a:lnTo>
                      <a:pt x="9" y="24"/>
                    </a:lnTo>
                    <a:lnTo>
                      <a:pt x="3" y="31"/>
                    </a:lnTo>
                    <a:lnTo>
                      <a:pt x="1" y="39"/>
                    </a:lnTo>
                    <a:lnTo>
                      <a:pt x="1" y="47"/>
                    </a:lnTo>
                    <a:lnTo>
                      <a:pt x="4" y="55"/>
                    </a:lnTo>
                    <a:lnTo>
                      <a:pt x="11" y="61"/>
                    </a:lnTo>
                    <a:lnTo>
                      <a:pt x="4" y="66"/>
                    </a:lnTo>
                    <a:lnTo>
                      <a:pt x="0" y="74"/>
                    </a:lnTo>
                    <a:lnTo>
                      <a:pt x="0" y="84"/>
                    </a:lnTo>
                    <a:lnTo>
                      <a:pt x="2" y="92"/>
                    </a:lnTo>
                    <a:lnTo>
                      <a:pt x="8" y="97"/>
                    </a:lnTo>
                    <a:lnTo>
                      <a:pt x="16" y="101"/>
                    </a:lnTo>
                    <a:lnTo>
                      <a:pt x="24" y="102"/>
                    </a:lnTo>
                    <a:lnTo>
                      <a:pt x="33" y="100"/>
                    </a:lnTo>
                    <a:lnTo>
                      <a:pt x="35" y="109"/>
                    </a:lnTo>
                    <a:lnTo>
                      <a:pt x="40" y="116"/>
                    </a:lnTo>
                    <a:lnTo>
                      <a:pt x="46" y="121"/>
                    </a:lnTo>
                    <a:lnTo>
                      <a:pt x="54" y="123"/>
                    </a:lnTo>
                    <a:lnTo>
                      <a:pt x="62" y="121"/>
                    </a:lnTo>
                    <a:lnTo>
                      <a:pt x="69" y="116"/>
                    </a:lnTo>
                    <a:lnTo>
                      <a:pt x="73" y="109"/>
                    </a:lnTo>
                    <a:lnTo>
                      <a:pt x="76" y="101"/>
                    </a:lnTo>
                    <a:lnTo>
                      <a:pt x="85" y="103"/>
                    </a:lnTo>
                    <a:lnTo>
                      <a:pt x="93" y="102"/>
                    </a:lnTo>
                    <a:lnTo>
                      <a:pt x="101" y="99"/>
                    </a:lnTo>
                    <a:lnTo>
                      <a:pt x="107" y="93"/>
                    </a:lnTo>
                    <a:lnTo>
                      <a:pt x="109" y="85"/>
                    </a:lnTo>
                    <a:lnTo>
                      <a:pt x="109" y="77"/>
                    </a:lnTo>
                    <a:lnTo>
                      <a:pt x="105" y="69"/>
                    </a:lnTo>
                    <a:lnTo>
                      <a:pt x="99" y="62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61" name="Freeform 201"/>
              <p:cNvSpPr>
                <a:spLocks/>
              </p:cNvSpPr>
              <p:nvPr/>
            </p:nvSpPr>
            <p:spPr bwMode="auto">
              <a:xfrm>
                <a:off x="3367" y="3375"/>
                <a:ext cx="16" cy="16"/>
              </a:xfrm>
              <a:custGeom>
                <a:avLst/>
                <a:gdLst/>
                <a:ahLst/>
                <a:cxnLst>
                  <a:cxn ang="0">
                    <a:pos x="15" y="33"/>
                  </a:cxn>
                  <a:cxn ang="0">
                    <a:pos x="9" y="32"/>
                  </a:cxn>
                  <a:cxn ang="0">
                    <a:pos x="4" y="28"/>
                  </a:cxn>
                  <a:cxn ang="0">
                    <a:pos x="1" y="24"/>
                  </a:cxn>
                  <a:cxn ang="0">
                    <a:pos x="0" y="17"/>
                  </a:cxn>
                  <a:cxn ang="0">
                    <a:pos x="1" y="10"/>
                  </a:cxn>
                  <a:cxn ang="0">
                    <a:pos x="4" y="5"/>
                  </a:cxn>
                  <a:cxn ang="0">
                    <a:pos x="9" y="2"/>
                  </a:cxn>
                  <a:cxn ang="0">
                    <a:pos x="15" y="0"/>
                  </a:cxn>
                  <a:cxn ang="0">
                    <a:pos x="22" y="2"/>
                  </a:cxn>
                  <a:cxn ang="0">
                    <a:pos x="26" y="5"/>
                  </a:cxn>
                  <a:cxn ang="0">
                    <a:pos x="30" y="10"/>
                  </a:cxn>
                  <a:cxn ang="0">
                    <a:pos x="31" y="17"/>
                  </a:cxn>
                  <a:cxn ang="0">
                    <a:pos x="30" y="24"/>
                  </a:cxn>
                  <a:cxn ang="0">
                    <a:pos x="26" y="28"/>
                  </a:cxn>
                  <a:cxn ang="0">
                    <a:pos x="22" y="32"/>
                  </a:cxn>
                  <a:cxn ang="0">
                    <a:pos x="15" y="33"/>
                  </a:cxn>
                </a:cxnLst>
                <a:rect l="0" t="0" r="r" b="b"/>
                <a:pathLst>
                  <a:path w="31" h="33">
                    <a:moveTo>
                      <a:pt x="15" y="33"/>
                    </a:moveTo>
                    <a:lnTo>
                      <a:pt x="9" y="32"/>
                    </a:lnTo>
                    <a:lnTo>
                      <a:pt x="4" y="28"/>
                    </a:lnTo>
                    <a:lnTo>
                      <a:pt x="1" y="24"/>
                    </a:lnTo>
                    <a:lnTo>
                      <a:pt x="0" y="17"/>
                    </a:lnTo>
                    <a:lnTo>
                      <a:pt x="1" y="10"/>
                    </a:lnTo>
                    <a:lnTo>
                      <a:pt x="4" y="5"/>
                    </a:lnTo>
                    <a:lnTo>
                      <a:pt x="9" y="2"/>
                    </a:lnTo>
                    <a:lnTo>
                      <a:pt x="15" y="0"/>
                    </a:lnTo>
                    <a:lnTo>
                      <a:pt x="22" y="2"/>
                    </a:lnTo>
                    <a:lnTo>
                      <a:pt x="26" y="5"/>
                    </a:lnTo>
                    <a:lnTo>
                      <a:pt x="30" y="10"/>
                    </a:lnTo>
                    <a:lnTo>
                      <a:pt x="31" y="17"/>
                    </a:lnTo>
                    <a:lnTo>
                      <a:pt x="30" y="24"/>
                    </a:lnTo>
                    <a:lnTo>
                      <a:pt x="26" y="28"/>
                    </a:lnTo>
                    <a:lnTo>
                      <a:pt x="22" y="32"/>
                    </a:lnTo>
                    <a:lnTo>
                      <a:pt x="15" y="33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62" name="Freeform 202"/>
              <p:cNvSpPr>
                <a:spLocks/>
              </p:cNvSpPr>
              <p:nvPr/>
            </p:nvSpPr>
            <p:spPr bwMode="auto">
              <a:xfrm>
                <a:off x="2828" y="3366"/>
                <a:ext cx="56" cy="61"/>
              </a:xfrm>
              <a:custGeom>
                <a:avLst/>
                <a:gdLst/>
                <a:ahLst/>
                <a:cxnLst>
                  <a:cxn ang="0">
                    <a:pos x="101" y="61"/>
                  </a:cxn>
                  <a:cxn ang="0">
                    <a:pos x="108" y="55"/>
                  </a:cxn>
                  <a:cxn ang="0">
                    <a:pos x="111" y="47"/>
                  </a:cxn>
                  <a:cxn ang="0">
                    <a:pos x="111" y="39"/>
                  </a:cxn>
                  <a:cxn ang="0">
                    <a:pos x="109" y="31"/>
                  </a:cxn>
                  <a:cxn ang="0">
                    <a:pos x="103" y="24"/>
                  </a:cxn>
                  <a:cxn ang="0">
                    <a:pos x="96" y="21"/>
                  </a:cxn>
                  <a:cxn ang="0">
                    <a:pos x="88" y="20"/>
                  </a:cxn>
                  <a:cxn ang="0">
                    <a:pos x="79" y="22"/>
                  </a:cxn>
                  <a:cxn ang="0">
                    <a:pos x="77" y="13"/>
                  </a:cxn>
                  <a:cxn ang="0">
                    <a:pos x="71" y="6"/>
                  </a:cxn>
                  <a:cxn ang="0">
                    <a:pos x="64" y="1"/>
                  </a:cxn>
                  <a:cxn ang="0">
                    <a:pos x="56" y="0"/>
                  </a:cxn>
                  <a:cxn ang="0">
                    <a:pos x="48" y="1"/>
                  </a:cxn>
                  <a:cxn ang="0">
                    <a:pos x="41" y="6"/>
                  </a:cxn>
                  <a:cxn ang="0">
                    <a:pos x="36" y="13"/>
                  </a:cxn>
                  <a:cxn ang="0">
                    <a:pos x="34" y="22"/>
                  </a:cxn>
                  <a:cxn ang="0">
                    <a:pos x="25" y="20"/>
                  </a:cxn>
                  <a:cxn ang="0">
                    <a:pos x="17" y="20"/>
                  </a:cxn>
                  <a:cxn ang="0">
                    <a:pos x="9" y="23"/>
                  </a:cxn>
                  <a:cxn ang="0">
                    <a:pos x="3" y="30"/>
                  </a:cxn>
                  <a:cxn ang="0">
                    <a:pos x="1" y="38"/>
                  </a:cxn>
                  <a:cxn ang="0">
                    <a:pos x="1" y="46"/>
                  </a:cxn>
                  <a:cxn ang="0">
                    <a:pos x="4" y="54"/>
                  </a:cxn>
                  <a:cxn ang="0">
                    <a:pos x="11" y="60"/>
                  </a:cxn>
                  <a:cxn ang="0">
                    <a:pos x="4" y="66"/>
                  </a:cxn>
                  <a:cxn ang="0">
                    <a:pos x="1" y="74"/>
                  </a:cxn>
                  <a:cxn ang="0">
                    <a:pos x="0" y="83"/>
                  </a:cxn>
                  <a:cxn ang="0">
                    <a:pos x="2" y="91"/>
                  </a:cxn>
                  <a:cxn ang="0">
                    <a:pos x="8" y="98"/>
                  </a:cxn>
                  <a:cxn ang="0">
                    <a:pos x="16" y="102"/>
                  </a:cxn>
                  <a:cxn ang="0">
                    <a:pos x="24" y="102"/>
                  </a:cxn>
                  <a:cxn ang="0">
                    <a:pos x="33" y="99"/>
                  </a:cxn>
                  <a:cxn ang="0">
                    <a:pos x="35" y="108"/>
                  </a:cxn>
                  <a:cxn ang="0">
                    <a:pos x="40" y="115"/>
                  </a:cxn>
                  <a:cxn ang="0">
                    <a:pos x="47" y="120"/>
                  </a:cxn>
                  <a:cxn ang="0">
                    <a:pos x="55" y="122"/>
                  </a:cxn>
                  <a:cxn ang="0">
                    <a:pos x="63" y="120"/>
                  </a:cxn>
                  <a:cxn ang="0">
                    <a:pos x="70" y="115"/>
                  </a:cxn>
                  <a:cxn ang="0">
                    <a:pos x="76" y="108"/>
                  </a:cxn>
                  <a:cxn ang="0">
                    <a:pos x="78" y="100"/>
                  </a:cxn>
                  <a:cxn ang="0">
                    <a:pos x="87" y="103"/>
                  </a:cxn>
                  <a:cxn ang="0">
                    <a:pos x="95" y="102"/>
                  </a:cxn>
                  <a:cxn ang="0">
                    <a:pos x="103" y="98"/>
                  </a:cxn>
                  <a:cxn ang="0">
                    <a:pos x="109" y="92"/>
                  </a:cxn>
                  <a:cxn ang="0">
                    <a:pos x="111" y="84"/>
                  </a:cxn>
                  <a:cxn ang="0">
                    <a:pos x="110" y="76"/>
                  </a:cxn>
                  <a:cxn ang="0">
                    <a:pos x="107" y="68"/>
                  </a:cxn>
                  <a:cxn ang="0">
                    <a:pos x="101" y="61"/>
                  </a:cxn>
                </a:cxnLst>
                <a:rect l="0" t="0" r="r" b="b"/>
                <a:pathLst>
                  <a:path w="111" h="122">
                    <a:moveTo>
                      <a:pt x="101" y="61"/>
                    </a:moveTo>
                    <a:lnTo>
                      <a:pt x="108" y="55"/>
                    </a:lnTo>
                    <a:lnTo>
                      <a:pt x="111" y="47"/>
                    </a:lnTo>
                    <a:lnTo>
                      <a:pt x="111" y="39"/>
                    </a:lnTo>
                    <a:lnTo>
                      <a:pt x="109" y="31"/>
                    </a:lnTo>
                    <a:lnTo>
                      <a:pt x="103" y="24"/>
                    </a:lnTo>
                    <a:lnTo>
                      <a:pt x="96" y="21"/>
                    </a:lnTo>
                    <a:lnTo>
                      <a:pt x="88" y="20"/>
                    </a:lnTo>
                    <a:lnTo>
                      <a:pt x="79" y="22"/>
                    </a:lnTo>
                    <a:lnTo>
                      <a:pt x="77" y="13"/>
                    </a:lnTo>
                    <a:lnTo>
                      <a:pt x="71" y="6"/>
                    </a:lnTo>
                    <a:lnTo>
                      <a:pt x="64" y="1"/>
                    </a:lnTo>
                    <a:lnTo>
                      <a:pt x="56" y="0"/>
                    </a:lnTo>
                    <a:lnTo>
                      <a:pt x="48" y="1"/>
                    </a:lnTo>
                    <a:lnTo>
                      <a:pt x="41" y="6"/>
                    </a:lnTo>
                    <a:lnTo>
                      <a:pt x="36" y="13"/>
                    </a:lnTo>
                    <a:lnTo>
                      <a:pt x="34" y="22"/>
                    </a:lnTo>
                    <a:lnTo>
                      <a:pt x="25" y="20"/>
                    </a:lnTo>
                    <a:lnTo>
                      <a:pt x="17" y="20"/>
                    </a:lnTo>
                    <a:lnTo>
                      <a:pt x="9" y="23"/>
                    </a:lnTo>
                    <a:lnTo>
                      <a:pt x="3" y="30"/>
                    </a:lnTo>
                    <a:lnTo>
                      <a:pt x="1" y="38"/>
                    </a:lnTo>
                    <a:lnTo>
                      <a:pt x="1" y="46"/>
                    </a:lnTo>
                    <a:lnTo>
                      <a:pt x="4" y="54"/>
                    </a:lnTo>
                    <a:lnTo>
                      <a:pt x="11" y="60"/>
                    </a:lnTo>
                    <a:lnTo>
                      <a:pt x="4" y="66"/>
                    </a:lnTo>
                    <a:lnTo>
                      <a:pt x="1" y="74"/>
                    </a:lnTo>
                    <a:lnTo>
                      <a:pt x="0" y="83"/>
                    </a:lnTo>
                    <a:lnTo>
                      <a:pt x="2" y="91"/>
                    </a:lnTo>
                    <a:lnTo>
                      <a:pt x="8" y="98"/>
                    </a:lnTo>
                    <a:lnTo>
                      <a:pt x="16" y="102"/>
                    </a:lnTo>
                    <a:lnTo>
                      <a:pt x="24" y="102"/>
                    </a:lnTo>
                    <a:lnTo>
                      <a:pt x="33" y="99"/>
                    </a:lnTo>
                    <a:lnTo>
                      <a:pt x="35" y="108"/>
                    </a:lnTo>
                    <a:lnTo>
                      <a:pt x="40" y="115"/>
                    </a:lnTo>
                    <a:lnTo>
                      <a:pt x="47" y="120"/>
                    </a:lnTo>
                    <a:lnTo>
                      <a:pt x="55" y="122"/>
                    </a:lnTo>
                    <a:lnTo>
                      <a:pt x="63" y="120"/>
                    </a:lnTo>
                    <a:lnTo>
                      <a:pt x="70" y="115"/>
                    </a:lnTo>
                    <a:lnTo>
                      <a:pt x="76" y="108"/>
                    </a:lnTo>
                    <a:lnTo>
                      <a:pt x="78" y="100"/>
                    </a:lnTo>
                    <a:lnTo>
                      <a:pt x="87" y="103"/>
                    </a:lnTo>
                    <a:lnTo>
                      <a:pt x="95" y="102"/>
                    </a:lnTo>
                    <a:lnTo>
                      <a:pt x="103" y="98"/>
                    </a:lnTo>
                    <a:lnTo>
                      <a:pt x="109" y="92"/>
                    </a:lnTo>
                    <a:lnTo>
                      <a:pt x="111" y="84"/>
                    </a:lnTo>
                    <a:lnTo>
                      <a:pt x="110" y="76"/>
                    </a:lnTo>
                    <a:lnTo>
                      <a:pt x="107" y="68"/>
                    </a:lnTo>
                    <a:lnTo>
                      <a:pt x="101" y="61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63" name="Freeform 203"/>
              <p:cNvSpPr>
                <a:spLocks/>
              </p:cNvSpPr>
              <p:nvPr/>
            </p:nvSpPr>
            <p:spPr bwMode="auto">
              <a:xfrm>
                <a:off x="2847" y="3388"/>
                <a:ext cx="16" cy="16"/>
              </a:xfrm>
              <a:custGeom>
                <a:avLst/>
                <a:gdLst/>
                <a:ahLst/>
                <a:cxnLst>
                  <a:cxn ang="0">
                    <a:pos x="16" y="32"/>
                  </a:cxn>
                  <a:cxn ang="0">
                    <a:pos x="9" y="31"/>
                  </a:cxn>
                  <a:cxn ang="0">
                    <a:pos x="4" y="28"/>
                  </a:cxn>
                  <a:cxn ang="0">
                    <a:pos x="1" y="23"/>
                  </a:cxn>
                  <a:cxn ang="0">
                    <a:pos x="0" y="16"/>
                  </a:cxn>
                  <a:cxn ang="0">
                    <a:pos x="1" y="9"/>
                  </a:cxn>
                  <a:cxn ang="0">
                    <a:pos x="4" y="5"/>
                  </a:cxn>
                  <a:cxn ang="0">
                    <a:pos x="9" y="1"/>
                  </a:cxn>
                  <a:cxn ang="0">
                    <a:pos x="16" y="0"/>
                  </a:cxn>
                  <a:cxn ang="0">
                    <a:pos x="23" y="1"/>
                  </a:cxn>
                  <a:cxn ang="0">
                    <a:pos x="27" y="5"/>
                  </a:cxn>
                  <a:cxn ang="0">
                    <a:pos x="31" y="9"/>
                  </a:cxn>
                  <a:cxn ang="0">
                    <a:pos x="32" y="16"/>
                  </a:cxn>
                  <a:cxn ang="0">
                    <a:pos x="31" y="23"/>
                  </a:cxn>
                  <a:cxn ang="0">
                    <a:pos x="27" y="28"/>
                  </a:cxn>
                  <a:cxn ang="0">
                    <a:pos x="23" y="31"/>
                  </a:cxn>
                  <a:cxn ang="0">
                    <a:pos x="16" y="32"/>
                  </a:cxn>
                </a:cxnLst>
                <a:rect l="0" t="0" r="r" b="b"/>
                <a:pathLst>
                  <a:path w="32" h="32">
                    <a:moveTo>
                      <a:pt x="16" y="32"/>
                    </a:moveTo>
                    <a:lnTo>
                      <a:pt x="9" y="31"/>
                    </a:lnTo>
                    <a:lnTo>
                      <a:pt x="4" y="28"/>
                    </a:lnTo>
                    <a:lnTo>
                      <a:pt x="1" y="23"/>
                    </a:lnTo>
                    <a:lnTo>
                      <a:pt x="0" y="16"/>
                    </a:lnTo>
                    <a:lnTo>
                      <a:pt x="1" y="9"/>
                    </a:lnTo>
                    <a:lnTo>
                      <a:pt x="4" y="5"/>
                    </a:lnTo>
                    <a:lnTo>
                      <a:pt x="9" y="1"/>
                    </a:lnTo>
                    <a:lnTo>
                      <a:pt x="16" y="0"/>
                    </a:lnTo>
                    <a:lnTo>
                      <a:pt x="23" y="1"/>
                    </a:lnTo>
                    <a:lnTo>
                      <a:pt x="27" y="5"/>
                    </a:lnTo>
                    <a:lnTo>
                      <a:pt x="31" y="9"/>
                    </a:lnTo>
                    <a:lnTo>
                      <a:pt x="32" y="16"/>
                    </a:lnTo>
                    <a:lnTo>
                      <a:pt x="31" y="23"/>
                    </a:lnTo>
                    <a:lnTo>
                      <a:pt x="27" y="28"/>
                    </a:lnTo>
                    <a:lnTo>
                      <a:pt x="23" y="31"/>
                    </a:lnTo>
                    <a:lnTo>
                      <a:pt x="16" y="32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64" name="Freeform 204"/>
              <p:cNvSpPr>
                <a:spLocks/>
              </p:cNvSpPr>
              <p:nvPr/>
            </p:nvSpPr>
            <p:spPr bwMode="auto">
              <a:xfrm>
                <a:off x="2862" y="2353"/>
                <a:ext cx="68" cy="74"/>
              </a:xfrm>
              <a:custGeom>
                <a:avLst/>
                <a:gdLst/>
                <a:ahLst/>
                <a:cxnLst>
                  <a:cxn ang="0">
                    <a:pos x="131" y="67"/>
                  </a:cxn>
                  <a:cxn ang="0">
                    <a:pos x="136" y="47"/>
                  </a:cxn>
                  <a:cxn ang="0">
                    <a:pos x="129" y="34"/>
                  </a:cxn>
                  <a:cxn ang="0">
                    <a:pos x="121" y="28"/>
                  </a:cxn>
                  <a:cxn ang="0">
                    <a:pos x="112" y="26"/>
                  </a:cxn>
                  <a:cxn ang="0">
                    <a:pos x="102" y="26"/>
                  </a:cxn>
                  <a:cxn ang="0">
                    <a:pos x="94" y="18"/>
                  </a:cxn>
                  <a:cxn ang="0">
                    <a:pos x="79" y="3"/>
                  </a:cxn>
                  <a:cxn ang="0">
                    <a:pos x="58" y="3"/>
                  </a:cxn>
                  <a:cxn ang="0">
                    <a:pos x="44" y="16"/>
                  </a:cxn>
                  <a:cxn ang="0">
                    <a:pos x="36" y="24"/>
                  </a:cxn>
                  <a:cxn ang="0">
                    <a:pos x="25" y="24"/>
                  </a:cxn>
                  <a:cxn ang="0">
                    <a:pos x="15" y="27"/>
                  </a:cxn>
                  <a:cxn ang="0">
                    <a:pos x="7" y="32"/>
                  </a:cxn>
                  <a:cxn ang="0">
                    <a:pos x="0" y="46"/>
                  </a:cxn>
                  <a:cxn ang="0">
                    <a:pos x="6" y="66"/>
                  </a:cxn>
                  <a:cxn ang="0">
                    <a:pos x="5" y="81"/>
                  </a:cxn>
                  <a:cxn ang="0">
                    <a:pos x="0" y="100"/>
                  </a:cxn>
                  <a:cxn ang="0">
                    <a:pos x="7" y="115"/>
                  </a:cxn>
                  <a:cxn ang="0">
                    <a:pos x="14" y="121"/>
                  </a:cxn>
                  <a:cxn ang="0">
                    <a:pos x="25" y="123"/>
                  </a:cxn>
                  <a:cxn ang="0">
                    <a:pos x="34" y="122"/>
                  </a:cxn>
                  <a:cxn ang="0">
                    <a:pos x="42" y="132"/>
                  </a:cxn>
                  <a:cxn ang="0">
                    <a:pos x="57" y="147"/>
                  </a:cxn>
                  <a:cxn ang="0">
                    <a:pos x="78" y="147"/>
                  </a:cxn>
                  <a:cxn ang="0">
                    <a:pos x="91" y="133"/>
                  </a:cxn>
                  <a:cxn ang="0">
                    <a:pos x="100" y="123"/>
                  </a:cxn>
                  <a:cxn ang="0">
                    <a:pos x="111" y="125"/>
                  </a:cxn>
                  <a:cxn ang="0">
                    <a:pos x="120" y="122"/>
                  </a:cxn>
                  <a:cxn ang="0">
                    <a:pos x="128" y="117"/>
                  </a:cxn>
                  <a:cxn ang="0">
                    <a:pos x="135" y="103"/>
                  </a:cxn>
                  <a:cxn ang="0">
                    <a:pos x="129" y="83"/>
                  </a:cxn>
                </a:cxnLst>
                <a:rect l="0" t="0" r="r" b="b"/>
                <a:pathLst>
                  <a:path w="136" h="149">
                    <a:moveTo>
                      <a:pt x="123" y="75"/>
                    </a:moveTo>
                    <a:lnTo>
                      <a:pt x="131" y="67"/>
                    </a:lnTo>
                    <a:lnTo>
                      <a:pt x="135" y="58"/>
                    </a:lnTo>
                    <a:lnTo>
                      <a:pt x="136" y="47"/>
                    </a:lnTo>
                    <a:lnTo>
                      <a:pt x="133" y="38"/>
                    </a:lnTo>
                    <a:lnTo>
                      <a:pt x="129" y="34"/>
                    </a:lnTo>
                    <a:lnTo>
                      <a:pt x="126" y="30"/>
                    </a:lnTo>
                    <a:lnTo>
                      <a:pt x="121" y="28"/>
                    </a:lnTo>
                    <a:lnTo>
                      <a:pt x="117" y="26"/>
                    </a:lnTo>
                    <a:lnTo>
                      <a:pt x="112" y="26"/>
                    </a:lnTo>
                    <a:lnTo>
                      <a:pt x="106" y="26"/>
                    </a:lnTo>
                    <a:lnTo>
                      <a:pt x="102" y="26"/>
                    </a:lnTo>
                    <a:lnTo>
                      <a:pt x="96" y="28"/>
                    </a:lnTo>
                    <a:lnTo>
                      <a:pt x="94" y="18"/>
                    </a:lnTo>
                    <a:lnTo>
                      <a:pt x="88" y="8"/>
                    </a:lnTo>
                    <a:lnTo>
                      <a:pt x="79" y="3"/>
                    </a:lnTo>
                    <a:lnTo>
                      <a:pt x="68" y="0"/>
                    </a:lnTo>
                    <a:lnTo>
                      <a:pt x="58" y="3"/>
                    </a:lnTo>
                    <a:lnTo>
                      <a:pt x="50" y="8"/>
                    </a:lnTo>
                    <a:lnTo>
                      <a:pt x="44" y="16"/>
                    </a:lnTo>
                    <a:lnTo>
                      <a:pt x="42" y="27"/>
                    </a:lnTo>
                    <a:lnTo>
                      <a:pt x="36" y="24"/>
                    </a:lnTo>
                    <a:lnTo>
                      <a:pt x="30" y="24"/>
                    </a:lnTo>
                    <a:lnTo>
                      <a:pt x="25" y="24"/>
                    </a:lnTo>
                    <a:lnTo>
                      <a:pt x="20" y="24"/>
                    </a:lnTo>
                    <a:lnTo>
                      <a:pt x="15" y="27"/>
                    </a:lnTo>
                    <a:lnTo>
                      <a:pt x="11" y="29"/>
                    </a:lnTo>
                    <a:lnTo>
                      <a:pt x="7" y="32"/>
                    </a:lnTo>
                    <a:lnTo>
                      <a:pt x="4" y="37"/>
                    </a:lnTo>
                    <a:lnTo>
                      <a:pt x="0" y="46"/>
                    </a:lnTo>
                    <a:lnTo>
                      <a:pt x="2" y="57"/>
                    </a:lnTo>
                    <a:lnTo>
                      <a:pt x="6" y="66"/>
                    </a:lnTo>
                    <a:lnTo>
                      <a:pt x="13" y="74"/>
                    </a:lnTo>
                    <a:lnTo>
                      <a:pt x="5" y="81"/>
                    </a:lnTo>
                    <a:lnTo>
                      <a:pt x="0" y="90"/>
                    </a:lnTo>
                    <a:lnTo>
                      <a:pt x="0" y="100"/>
                    </a:lnTo>
                    <a:lnTo>
                      <a:pt x="4" y="111"/>
                    </a:lnTo>
                    <a:lnTo>
                      <a:pt x="7" y="115"/>
                    </a:lnTo>
                    <a:lnTo>
                      <a:pt x="11" y="119"/>
                    </a:lnTo>
                    <a:lnTo>
                      <a:pt x="14" y="121"/>
                    </a:lnTo>
                    <a:lnTo>
                      <a:pt x="19" y="122"/>
                    </a:lnTo>
                    <a:lnTo>
                      <a:pt x="25" y="123"/>
                    </a:lnTo>
                    <a:lnTo>
                      <a:pt x="29" y="123"/>
                    </a:lnTo>
                    <a:lnTo>
                      <a:pt x="34" y="122"/>
                    </a:lnTo>
                    <a:lnTo>
                      <a:pt x="40" y="121"/>
                    </a:lnTo>
                    <a:lnTo>
                      <a:pt x="42" y="132"/>
                    </a:lnTo>
                    <a:lnTo>
                      <a:pt x="49" y="141"/>
                    </a:lnTo>
                    <a:lnTo>
                      <a:pt x="57" y="147"/>
                    </a:lnTo>
                    <a:lnTo>
                      <a:pt x="67" y="149"/>
                    </a:lnTo>
                    <a:lnTo>
                      <a:pt x="78" y="147"/>
                    </a:lnTo>
                    <a:lnTo>
                      <a:pt x="86" y="141"/>
                    </a:lnTo>
                    <a:lnTo>
                      <a:pt x="91" y="133"/>
                    </a:lnTo>
                    <a:lnTo>
                      <a:pt x="94" y="122"/>
                    </a:lnTo>
                    <a:lnTo>
                      <a:pt x="100" y="123"/>
                    </a:lnTo>
                    <a:lnTo>
                      <a:pt x="105" y="125"/>
                    </a:lnTo>
                    <a:lnTo>
                      <a:pt x="111" y="125"/>
                    </a:lnTo>
                    <a:lnTo>
                      <a:pt x="116" y="123"/>
                    </a:lnTo>
                    <a:lnTo>
                      <a:pt x="120" y="122"/>
                    </a:lnTo>
                    <a:lnTo>
                      <a:pt x="125" y="120"/>
                    </a:lnTo>
                    <a:lnTo>
                      <a:pt x="128" y="117"/>
                    </a:lnTo>
                    <a:lnTo>
                      <a:pt x="132" y="112"/>
                    </a:lnTo>
                    <a:lnTo>
                      <a:pt x="135" y="103"/>
                    </a:lnTo>
                    <a:lnTo>
                      <a:pt x="134" y="92"/>
                    </a:lnTo>
                    <a:lnTo>
                      <a:pt x="129" y="83"/>
                    </a:lnTo>
                    <a:lnTo>
                      <a:pt x="123" y="75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65" name="Freeform 205"/>
              <p:cNvSpPr>
                <a:spLocks/>
              </p:cNvSpPr>
              <p:nvPr/>
            </p:nvSpPr>
            <p:spPr bwMode="auto">
              <a:xfrm>
                <a:off x="2885" y="2380"/>
                <a:ext cx="20" cy="20"/>
              </a:xfrm>
              <a:custGeom>
                <a:avLst/>
                <a:gdLst/>
                <a:ahLst/>
                <a:cxnLst>
                  <a:cxn ang="0">
                    <a:pos x="19" y="40"/>
                  </a:cxn>
                  <a:cxn ang="0">
                    <a:pos x="11" y="38"/>
                  </a:cxn>
                  <a:cxn ang="0">
                    <a:pos x="5" y="34"/>
                  </a:cxn>
                  <a:cxn ang="0">
                    <a:pos x="1" y="27"/>
                  </a:cxn>
                  <a:cxn ang="0">
                    <a:pos x="0" y="20"/>
                  </a:cxn>
                  <a:cxn ang="0">
                    <a:pos x="1" y="12"/>
                  </a:cxn>
                  <a:cxn ang="0">
                    <a:pos x="5" y="6"/>
                  </a:cxn>
                  <a:cxn ang="0">
                    <a:pos x="11" y="2"/>
                  </a:cxn>
                  <a:cxn ang="0">
                    <a:pos x="19" y="0"/>
                  </a:cxn>
                  <a:cxn ang="0">
                    <a:pos x="26" y="2"/>
                  </a:cxn>
                  <a:cxn ang="0">
                    <a:pos x="33" y="6"/>
                  </a:cxn>
                  <a:cxn ang="0">
                    <a:pos x="38" y="12"/>
                  </a:cxn>
                  <a:cxn ang="0">
                    <a:pos x="39" y="20"/>
                  </a:cxn>
                  <a:cxn ang="0">
                    <a:pos x="38" y="27"/>
                  </a:cxn>
                  <a:cxn ang="0">
                    <a:pos x="33" y="34"/>
                  </a:cxn>
                  <a:cxn ang="0">
                    <a:pos x="26" y="38"/>
                  </a:cxn>
                  <a:cxn ang="0">
                    <a:pos x="19" y="40"/>
                  </a:cxn>
                </a:cxnLst>
                <a:rect l="0" t="0" r="r" b="b"/>
                <a:pathLst>
                  <a:path w="39" h="40">
                    <a:moveTo>
                      <a:pt x="19" y="40"/>
                    </a:moveTo>
                    <a:lnTo>
                      <a:pt x="11" y="38"/>
                    </a:lnTo>
                    <a:lnTo>
                      <a:pt x="5" y="34"/>
                    </a:lnTo>
                    <a:lnTo>
                      <a:pt x="1" y="27"/>
                    </a:lnTo>
                    <a:lnTo>
                      <a:pt x="0" y="20"/>
                    </a:lnTo>
                    <a:lnTo>
                      <a:pt x="1" y="12"/>
                    </a:lnTo>
                    <a:lnTo>
                      <a:pt x="5" y="6"/>
                    </a:lnTo>
                    <a:lnTo>
                      <a:pt x="11" y="2"/>
                    </a:lnTo>
                    <a:lnTo>
                      <a:pt x="19" y="0"/>
                    </a:lnTo>
                    <a:lnTo>
                      <a:pt x="26" y="2"/>
                    </a:lnTo>
                    <a:lnTo>
                      <a:pt x="33" y="6"/>
                    </a:lnTo>
                    <a:lnTo>
                      <a:pt x="38" y="12"/>
                    </a:lnTo>
                    <a:lnTo>
                      <a:pt x="39" y="20"/>
                    </a:lnTo>
                    <a:lnTo>
                      <a:pt x="38" y="27"/>
                    </a:lnTo>
                    <a:lnTo>
                      <a:pt x="33" y="34"/>
                    </a:lnTo>
                    <a:lnTo>
                      <a:pt x="26" y="38"/>
                    </a:lnTo>
                    <a:lnTo>
                      <a:pt x="19" y="4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66" name="Freeform 206"/>
              <p:cNvSpPr>
                <a:spLocks/>
              </p:cNvSpPr>
              <p:nvPr/>
            </p:nvSpPr>
            <p:spPr bwMode="auto">
              <a:xfrm>
                <a:off x="3744" y="3196"/>
                <a:ext cx="64" cy="90"/>
              </a:xfrm>
              <a:custGeom>
                <a:avLst/>
                <a:gdLst/>
                <a:ahLst/>
                <a:cxnLst>
                  <a:cxn ang="0">
                    <a:pos x="0" y="181"/>
                  </a:cxn>
                  <a:cxn ang="0">
                    <a:pos x="25" y="172"/>
                  </a:cxn>
                  <a:cxn ang="0">
                    <a:pos x="52" y="158"/>
                  </a:cxn>
                  <a:cxn ang="0">
                    <a:pos x="76" y="141"/>
                  </a:cxn>
                  <a:cxn ang="0">
                    <a:pos x="97" y="120"/>
                  </a:cxn>
                  <a:cxn ang="0">
                    <a:pos x="114" y="98"/>
                  </a:cxn>
                  <a:cxn ang="0">
                    <a:pos x="124" y="74"/>
                  </a:cxn>
                  <a:cxn ang="0">
                    <a:pos x="129" y="50"/>
                  </a:cxn>
                  <a:cxn ang="0">
                    <a:pos x="124" y="26"/>
                  </a:cxn>
                  <a:cxn ang="0">
                    <a:pos x="114" y="8"/>
                  </a:cxn>
                  <a:cxn ang="0">
                    <a:pos x="100" y="0"/>
                  </a:cxn>
                  <a:cxn ang="0">
                    <a:pos x="86" y="1"/>
                  </a:cxn>
                  <a:cxn ang="0">
                    <a:pos x="72" y="8"/>
                  </a:cxn>
                  <a:cxn ang="0">
                    <a:pos x="61" y="21"/>
                  </a:cxn>
                  <a:cxn ang="0">
                    <a:pos x="53" y="38"/>
                  </a:cxn>
                  <a:cxn ang="0">
                    <a:pos x="49" y="58"/>
                  </a:cxn>
                  <a:cxn ang="0">
                    <a:pos x="52" y="79"/>
                  </a:cxn>
                  <a:cxn ang="0">
                    <a:pos x="54" y="95"/>
                  </a:cxn>
                  <a:cxn ang="0">
                    <a:pos x="49" y="113"/>
                  </a:cxn>
                  <a:cxn ang="0">
                    <a:pos x="41" y="129"/>
                  </a:cxn>
                  <a:cxn ang="0">
                    <a:pos x="31" y="145"/>
                  </a:cxn>
                  <a:cxn ang="0">
                    <a:pos x="19" y="160"/>
                  </a:cxn>
                  <a:cxn ang="0">
                    <a:pos x="10" y="171"/>
                  </a:cxn>
                  <a:cxn ang="0">
                    <a:pos x="2" y="179"/>
                  </a:cxn>
                  <a:cxn ang="0">
                    <a:pos x="0" y="181"/>
                  </a:cxn>
                </a:cxnLst>
                <a:rect l="0" t="0" r="r" b="b"/>
                <a:pathLst>
                  <a:path w="129" h="181">
                    <a:moveTo>
                      <a:pt x="0" y="181"/>
                    </a:moveTo>
                    <a:lnTo>
                      <a:pt x="25" y="172"/>
                    </a:lnTo>
                    <a:lnTo>
                      <a:pt x="52" y="158"/>
                    </a:lnTo>
                    <a:lnTo>
                      <a:pt x="76" y="141"/>
                    </a:lnTo>
                    <a:lnTo>
                      <a:pt x="97" y="120"/>
                    </a:lnTo>
                    <a:lnTo>
                      <a:pt x="114" y="98"/>
                    </a:lnTo>
                    <a:lnTo>
                      <a:pt x="124" y="74"/>
                    </a:lnTo>
                    <a:lnTo>
                      <a:pt x="129" y="50"/>
                    </a:lnTo>
                    <a:lnTo>
                      <a:pt x="124" y="26"/>
                    </a:lnTo>
                    <a:lnTo>
                      <a:pt x="114" y="8"/>
                    </a:lnTo>
                    <a:lnTo>
                      <a:pt x="100" y="0"/>
                    </a:lnTo>
                    <a:lnTo>
                      <a:pt x="86" y="1"/>
                    </a:lnTo>
                    <a:lnTo>
                      <a:pt x="72" y="8"/>
                    </a:lnTo>
                    <a:lnTo>
                      <a:pt x="61" y="21"/>
                    </a:lnTo>
                    <a:lnTo>
                      <a:pt x="53" y="38"/>
                    </a:lnTo>
                    <a:lnTo>
                      <a:pt x="49" y="58"/>
                    </a:lnTo>
                    <a:lnTo>
                      <a:pt x="52" y="79"/>
                    </a:lnTo>
                    <a:lnTo>
                      <a:pt x="54" y="95"/>
                    </a:lnTo>
                    <a:lnTo>
                      <a:pt x="49" y="113"/>
                    </a:lnTo>
                    <a:lnTo>
                      <a:pt x="41" y="129"/>
                    </a:lnTo>
                    <a:lnTo>
                      <a:pt x="31" y="145"/>
                    </a:lnTo>
                    <a:lnTo>
                      <a:pt x="19" y="160"/>
                    </a:lnTo>
                    <a:lnTo>
                      <a:pt x="10" y="171"/>
                    </a:lnTo>
                    <a:lnTo>
                      <a:pt x="2" y="179"/>
                    </a:lnTo>
                    <a:lnTo>
                      <a:pt x="0" y="181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67" name="Freeform 207"/>
              <p:cNvSpPr>
                <a:spLocks/>
              </p:cNvSpPr>
              <p:nvPr/>
            </p:nvSpPr>
            <p:spPr bwMode="auto">
              <a:xfrm>
                <a:off x="3713" y="3180"/>
                <a:ext cx="45" cy="103"/>
              </a:xfrm>
              <a:custGeom>
                <a:avLst/>
                <a:gdLst/>
                <a:ahLst/>
                <a:cxnLst>
                  <a:cxn ang="0">
                    <a:pos x="50" y="206"/>
                  </a:cxn>
                  <a:cxn ang="0">
                    <a:pos x="65" y="183"/>
                  </a:cxn>
                  <a:cxn ang="0">
                    <a:pos x="77" y="157"/>
                  </a:cxn>
                  <a:cxn ang="0">
                    <a:pos x="85" y="128"/>
                  </a:cxn>
                  <a:cxn ang="0">
                    <a:pos x="90" y="99"/>
                  </a:cxn>
                  <a:cxn ang="0">
                    <a:pos x="88" y="70"/>
                  </a:cxn>
                  <a:cxn ang="0">
                    <a:pos x="83" y="45"/>
                  </a:cxn>
                  <a:cxn ang="0">
                    <a:pos x="70" y="23"/>
                  </a:cxn>
                  <a:cxn ang="0">
                    <a:pos x="52" y="7"/>
                  </a:cxn>
                  <a:cxn ang="0">
                    <a:pos x="33" y="0"/>
                  </a:cxn>
                  <a:cxn ang="0">
                    <a:pos x="18" y="2"/>
                  </a:cxn>
                  <a:cxn ang="0">
                    <a:pos x="7" y="12"/>
                  </a:cxn>
                  <a:cxn ang="0">
                    <a:pos x="1" y="26"/>
                  </a:cxn>
                  <a:cxn ang="0">
                    <a:pos x="0" y="43"/>
                  </a:cxn>
                  <a:cxn ang="0">
                    <a:pos x="3" y="61"/>
                  </a:cxn>
                  <a:cxn ang="0">
                    <a:pos x="12" y="80"/>
                  </a:cxn>
                  <a:cxn ang="0">
                    <a:pos x="27" y="93"/>
                  </a:cxn>
                  <a:cxn ang="0">
                    <a:pos x="39" y="106"/>
                  </a:cxn>
                  <a:cxn ang="0">
                    <a:pos x="47" y="122"/>
                  </a:cxn>
                  <a:cxn ang="0">
                    <a:pos x="52" y="141"/>
                  </a:cxn>
                  <a:cxn ang="0">
                    <a:pos x="53" y="159"/>
                  </a:cxn>
                  <a:cxn ang="0">
                    <a:pos x="53" y="178"/>
                  </a:cxn>
                  <a:cxn ang="0">
                    <a:pos x="53" y="193"/>
                  </a:cxn>
                  <a:cxn ang="0">
                    <a:pos x="50" y="203"/>
                  </a:cxn>
                  <a:cxn ang="0">
                    <a:pos x="50" y="206"/>
                  </a:cxn>
                </a:cxnLst>
                <a:rect l="0" t="0" r="r" b="b"/>
                <a:pathLst>
                  <a:path w="90" h="206">
                    <a:moveTo>
                      <a:pt x="50" y="206"/>
                    </a:moveTo>
                    <a:lnTo>
                      <a:pt x="65" y="183"/>
                    </a:lnTo>
                    <a:lnTo>
                      <a:pt x="77" y="157"/>
                    </a:lnTo>
                    <a:lnTo>
                      <a:pt x="85" y="128"/>
                    </a:lnTo>
                    <a:lnTo>
                      <a:pt x="90" y="99"/>
                    </a:lnTo>
                    <a:lnTo>
                      <a:pt x="88" y="70"/>
                    </a:lnTo>
                    <a:lnTo>
                      <a:pt x="83" y="45"/>
                    </a:lnTo>
                    <a:lnTo>
                      <a:pt x="70" y="23"/>
                    </a:lnTo>
                    <a:lnTo>
                      <a:pt x="52" y="7"/>
                    </a:lnTo>
                    <a:lnTo>
                      <a:pt x="33" y="0"/>
                    </a:lnTo>
                    <a:lnTo>
                      <a:pt x="18" y="2"/>
                    </a:lnTo>
                    <a:lnTo>
                      <a:pt x="7" y="12"/>
                    </a:lnTo>
                    <a:lnTo>
                      <a:pt x="1" y="26"/>
                    </a:lnTo>
                    <a:lnTo>
                      <a:pt x="0" y="43"/>
                    </a:lnTo>
                    <a:lnTo>
                      <a:pt x="3" y="61"/>
                    </a:lnTo>
                    <a:lnTo>
                      <a:pt x="12" y="80"/>
                    </a:lnTo>
                    <a:lnTo>
                      <a:pt x="27" y="93"/>
                    </a:lnTo>
                    <a:lnTo>
                      <a:pt x="39" y="106"/>
                    </a:lnTo>
                    <a:lnTo>
                      <a:pt x="47" y="122"/>
                    </a:lnTo>
                    <a:lnTo>
                      <a:pt x="52" y="141"/>
                    </a:lnTo>
                    <a:lnTo>
                      <a:pt x="53" y="159"/>
                    </a:lnTo>
                    <a:lnTo>
                      <a:pt x="53" y="178"/>
                    </a:lnTo>
                    <a:lnTo>
                      <a:pt x="53" y="193"/>
                    </a:lnTo>
                    <a:lnTo>
                      <a:pt x="50" y="203"/>
                    </a:lnTo>
                    <a:lnTo>
                      <a:pt x="50" y="206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68" name="Freeform 208"/>
              <p:cNvSpPr>
                <a:spLocks/>
              </p:cNvSpPr>
              <p:nvPr/>
            </p:nvSpPr>
            <p:spPr bwMode="auto">
              <a:xfrm>
                <a:off x="3745" y="3250"/>
                <a:ext cx="100" cy="50"/>
              </a:xfrm>
              <a:custGeom>
                <a:avLst/>
                <a:gdLst/>
                <a:ahLst/>
                <a:cxnLst>
                  <a:cxn ang="0">
                    <a:pos x="0" y="78"/>
                  </a:cxn>
                  <a:cxn ang="0">
                    <a:pos x="13" y="84"/>
                  </a:cxn>
                  <a:cxn ang="0">
                    <a:pos x="26" y="88"/>
                  </a:cxn>
                  <a:cxn ang="0">
                    <a:pos x="39" y="92"/>
                  </a:cxn>
                  <a:cxn ang="0">
                    <a:pos x="53" y="95"/>
                  </a:cxn>
                  <a:cxn ang="0">
                    <a:pos x="68" y="98"/>
                  </a:cxn>
                  <a:cxn ang="0">
                    <a:pos x="83" y="99"/>
                  </a:cxn>
                  <a:cxn ang="0">
                    <a:pos x="98" y="99"/>
                  </a:cxn>
                  <a:cxn ang="0">
                    <a:pos x="113" y="99"/>
                  </a:cxn>
                  <a:cxn ang="0">
                    <a:pos x="127" y="96"/>
                  </a:cxn>
                  <a:cxn ang="0">
                    <a:pos x="140" y="93"/>
                  </a:cxn>
                  <a:cxn ang="0">
                    <a:pos x="152" y="90"/>
                  </a:cxn>
                  <a:cxn ang="0">
                    <a:pos x="165" y="84"/>
                  </a:cxn>
                  <a:cxn ang="0">
                    <a:pos x="175" y="77"/>
                  </a:cxn>
                  <a:cxn ang="0">
                    <a:pos x="184" y="68"/>
                  </a:cxn>
                  <a:cxn ang="0">
                    <a:pos x="191" y="58"/>
                  </a:cxn>
                  <a:cxn ang="0">
                    <a:pos x="197" y="47"/>
                  </a:cxn>
                  <a:cxn ang="0">
                    <a:pos x="201" y="27"/>
                  </a:cxn>
                  <a:cxn ang="0">
                    <a:pos x="196" y="12"/>
                  </a:cxn>
                  <a:cxn ang="0">
                    <a:pos x="186" y="3"/>
                  </a:cxn>
                  <a:cxn ang="0">
                    <a:pos x="171" y="0"/>
                  </a:cxn>
                  <a:cxn ang="0">
                    <a:pos x="153" y="2"/>
                  </a:cxn>
                  <a:cxn ang="0">
                    <a:pos x="136" y="9"/>
                  </a:cxn>
                  <a:cxn ang="0">
                    <a:pos x="120" y="20"/>
                  </a:cxn>
                  <a:cxn ang="0">
                    <a:pos x="108" y="38"/>
                  </a:cxn>
                  <a:cxn ang="0">
                    <a:pos x="98" y="52"/>
                  </a:cxn>
                  <a:cxn ang="0">
                    <a:pos x="83" y="62"/>
                  </a:cxn>
                  <a:cxn ang="0">
                    <a:pos x="66" y="69"/>
                  </a:cxn>
                  <a:cxn ang="0">
                    <a:pos x="47" y="73"/>
                  </a:cxn>
                  <a:cxn ang="0">
                    <a:pos x="29" y="76"/>
                  </a:cxn>
                  <a:cxn ang="0">
                    <a:pos x="14" y="78"/>
                  </a:cxn>
                  <a:cxn ang="0">
                    <a:pos x="4" y="78"/>
                  </a:cxn>
                  <a:cxn ang="0">
                    <a:pos x="0" y="78"/>
                  </a:cxn>
                </a:cxnLst>
                <a:rect l="0" t="0" r="r" b="b"/>
                <a:pathLst>
                  <a:path w="201" h="99">
                    <a:moveTo>
                      <a:pt x="0" y="78"/>
                    </a:moveTo>
                    <a:lnTo>
                      <a:pt x="13" y="84"/>
                    </a:lnTo>
                    <a:lnTo>
                      <a:pt x="26" y="88"/>
                    </a:lnTo>
                    <a:lnTo>
                      <a:pt x="39" y="92"/>
                    </a:lnTo>
                    <a:lnTo>
                      <a:pt x="53" y="95"/>
                    </a:lnTo>
                    <a:lnTo>
                      <a:pt x="68" y="98"/>
                    </a:lnTo>
                    <a:lnTo>
                      <a:pt x="83" y="99"/>
                    </a:lnTo>
                    <a:lnTo>
                      <a:pt x="98" y="99"/>
                    </a:lnTo>
                    <a:lnTo>
                      <a:pt x="113" y="99"/>
                    </a:lnTo>
                    <a:lnTo>
                      <a:pt x="127" y="96"/>
                    </a:lnTo>
                    <a:lnTo>
                      <a:pt x="140" y="93"/>
                    </a:lnTo>
                    <a:lnTo>
                      <a:pt x="152" y="90"/>
                    </a:lnTo>
                    <a:lnTo>
                      <a:pt x="165" y="84"/>
                    </a:lnTo>
                    <a:lnTo>
                      <a:pt x="175" y="77"/>
                    </a:lnTo>
                    <a:lnTo>
                      <a:pt x="184" y="68"/>
                    </a:lnTo>
                    <a:lnTo>
                      <a:pt x="191" y="58"/>
                    </a:lnTo>
                    <a:lnTo>
                      <a:pt x="197" y="47"/>
                    </a:lnTo>
                    <a:lnTo>
                      <a:pt x="201" y="27"/>
                    </a:lnTo>
                    <a:lnTo>
                      <a:pt x="196" y="12"/>
                    </a:lnTo>
                    <a:lnTo>
                      <a:pt x="186" y="3"/>
                    </a:lnTo>
                    <a:lnTo>
                      <a:pt x="171" y="0"/>
                    </a:lnTo>
                    <a:lnTo>
                      <a:pt x="153" y="2"/>
                    </a:lnTo>
                    <a:lnTo>
                      <a:pt x="136" y="9"/>
                    </a:lnTo>
                    <a:lnTo>
                      <a:pt x="120" y="20"/>
                    </a:lnTo>
                    <a:lnTo>
                      <a:pt x="108" y="38"/>
                    </a:lnTo>
                    <a:lnTo>
                      <a:pt x="98" y="52"/>
                    </a:lnTo>
                    <a:lnTo>
                      <a:pt x="83" y="62"/>
                    </a:lnTo>
                    <a:lnTo>
                      <a:pt x="66" y="69"/>
                    </a:lnTo>
                    <a:lnTo>
                      <a:pt x="47" y="73"/>
                    </a:lnTo>
                    <a:lnTo>
                      <a:pt x="29" y="76"/>
                    </a:lnTo>
                    <a:lnTo>
                      <a:pt x="14" y="78"/>
                    </a:lnTo>
                    <a:lnTo>
                      <a:pt x="4" y="78"/>
                    </a:lnTo>
                    <a:lnTo>
                      <a:pt x="0" y="78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69" name="Freeform 209"/>
              <p:cNvSpPr>
                <a:spLocks/>
              </p:cNvSpPr>
              <p:nvPr/>
            </p:nvSpPr>
            <p:spPr bwMode="auto">
              <a:xfrm>
                <a:off x="3743" y="3295"/>
                <a:ext cx="99" cy="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" y="23"/>
                  </a:cxn>
                  <a:cxn ang="0">
                    <a:pos x="33" y="44"/>
                  </a:cxn>
                  <a:cxn ang="0">
                    <a:pos x="55" y="65"/>
                  </a:cxn>
                  <a:cxn ang="0">
                    <a:pos x="79" y="81"/>
                  </a:cxn>
                  <a:cxn ang="0">
                    <a:pos x="105" y="94"/>
                  </a:cxn>
                  <a:cxn ang="0">
                    <a:pos x="130" y="100"/>
                  </a:cxn>
                  <a:cxn ang="0">
                    <a:pos x="154" y="99"/>
                  </a:cxn>
                  <a:cxn ang="0">
                    <a:pos x="177" y="89"/>
                  </a:cxn>
                  <a:cxn ang="0">
                    <a:pos x="192" y="76"/>
                  </a:cxn>
                  <a:cxn ang="0">
                    <a:pos x="198" y="61"/>
                  </a:cxn>
                  <a:cxn ang="0">
                    <a:pos x="194" y="47"/>
                  </a:cxn>
                  <a:cxn ang="0">
                    <a:pos x="184" y="35"/>
                  </a:cxn>
                  <a:cxn ang="0">
                    <a:pos x="169" y="26"/>
                  </a:cxn>
                  <a:cxn ang="0">
                    <a:pos x="151" y="21"/>
                  </a:cxn>
                  <a:cxn ang="0">
                    <a:pos x="131" y="23"/>
                  </a:cxn>
                  <a:cxn ang="0">
                    <a:pos x="111" y="29"/>
                  </a:cxn>
                  <a:cxn ang="0">
                    <a:pos x="95" y="34"/>
                  </a:cxn>
                  <a:cxn ang="0">
                    <a:pos x="78" y="34"/>
                  </a:cxn>
                  <a:cxn ang="0">
                    <a:pos x="58" y="29"/>
                  </a:cxn>
                  <a:cxn ang="0">
                    <a:pos x="41" y="23"/>
                  </a:cxn>
                  <a:cxn ang="0">
                    <a:pos x="25" y="15"/>
                  </a:cxn>
                  <a:cxn ang="0">
                    <a:pos x="11" y="8"/>
                  </a:cxn>
                  <a:cxn ang="0">
                    <a:pos x="3" y="2"/>
                  </a:cxn>
                  <a:cxn ang="0">
                    <a:pos x="0" y="0"/>
                  </a:cxn>
                </a:cxnLst>
                <a:rect l="0" t="0" r="r" b="b"/>
                <a:pathLst>
                  <a:path w="198" h="100">
                    <a:moveTo>
                      <a:pt x="0" y="0"/>
                    </a:moveTo>
                    <a:lnTo>
                      <a:pt x="15" y="23"/>
                    </a:lnTo>
                    <a:lnTo>
                      <a:pt x="33" y="44"/>
                    </a:lnTo>
                    <a:lnTo>
                      <a:pt x="55" y="65"/>
                    </a:lnTo>
                    <a:lnTo>
                      <a:pt x="79" y="81"/>
                    </a:lnTo>
                    <a:lnTo>
                      <a:pt x="105" y="94"/>
                    </a:lnTo>
                    <a:lnTo>
                      <a:pt x="130" y="100"/>
                    </a:lnTo>
                    <a:lnTo>
                      <a:pt x="154" y="99"/>
                    </a:lnTo>
                    <a:lnTo>
                      <a:pt x="177" y="89"/>
                    </a:lnTo>
                    <a:lnTo>
                      <a:pt x="192" y="76"/>
                    </a:lnTo>
                    <a:lnTo>
                      <a:pt x="198" y="61"/>
                    </a:lnTo>
                    <a:lnTo>
                      <a:pt x="194" y="47"/>
                    </a:lnTo>
                    <a:lnTo>
                      <a:pt x="184" y="35"/>
                    </a:lnTo>
                    <a:lnTo>
                      <a:pt x="169" y="26"/>
                    </a:lnTo>
                    <a:lnTo>
                      <a:pt x="151" y="21"/>
                    </a:lnTo>
                    <a:lnTo>
                      <a:pt x="131" y="23"/>
                    </a:lnTo>
                    <a:lnTo>
                      <a:pt x="111" y="29"/>
                    </a:lnTo>
                    <a:lnTo>
                      <a:pt x="95" y="34"/>
                    </a:lnTo>
                    <a:lnTo>
                      <a:pt x="78" y="34"/>
                    </a:lnTo>
                    <a:lnTo>
                      <a:pt x="58" y="29"/>
                    </a:lnTo>
                    <a:lnTo>
                      <a:pt x="41" y="23"/>
                    </a:lnTo>
                    <a:lnTo>
                      <a:pt x="25" y="15"/>
                    </a:lnTo>
                    <a:lnTo>
                      <a:pt x="11" y="8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70" name="Freeform 210"/>
              <p:cNvSpPr>
                <a:spLocks/>
              </p:cNvSpPr>
              <p:nvPr/>
            </p:nvSpPr>
            <p:spPr bwMode="auto">
              <a:xfrm>
                <a:off x="3735" y="3304"/>
                <a:ext cx="68" cy="8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8"/>
                  </a:cxn>
                  <a:cxn ang="0">
                    <a:pos x="2" y="56"/>
                  </a:cxn>
                  <a:cxn ang="0">
                    <a:pos x="10" y="85"/>
                  </a:cxn>
                  <a:cxn ang="0">
                    <a:pos x="20" y="113"/>
                  </a:cxn>
                  <a:cxn ang="0">
                    <a:pos x="35" y="137"/>
                  </a:cxn>
                  <a:cxn ang="0">
                    <a:pos x="53" y="157"/>
                  </a:cxn>
                  <a:cxn ang="0">
                    <a:pos x="74" y="169"/>
                  </a:cxn>
                  <a:cxn ang="0">
                    <a:pos x="99" y="174"/>
                  </a:cxn>
                  <a:cxn ang="0">
                    <a:pos x="118" y="170"/>
                  </a:cxn>
                  <a:cxn ang="0">
                    <a:pos x="131" y="161"/>
                  </a:cxn>
                  <a:cxn ang="0">
                    <a:pos x="136" y="147"/>
                  </a:cxn>
                  <a:cxn ang="0">
                    <a:pos x="133" y="132"/>
                  </a:cxn>
                  <a:cxn ang="0">
                    <a:pos x="126" y="116"/>
                  </a:cxn>
                  <a:cxn ang="0">
                    <a:pos x="114" y="102"/>
                  </a:cxn>
                  <a:cxn ang="0">
                    <a:pos x="96" y="92"/>
                  </a:cxn>
                  <a:cxn ang="0">
                    <a:pos x="77" y="88"/>
                  </a:cxn>
                  <a:cxn ang="0">
                    <a:pos x="61" y="83"/>
                  </a:cxn>
                  <a:cxn ang="0">
                    <a:pos x="46" y="73"/>
                  </a:cxn>
                  <a:cxn ang="0">
                    <a:pos x="32" y="59"/>
                  </a:cxn>
                  <a:cxn ang="0">
                    <a:pos x="21" y="43"/>
                  </a:cxn>
                  <a:cxn ang="0">
                    <a:pos x="12" y="26"/>
                  </a:cxn>
                  <a:cxn ang="0">
                    <a:pos x="5" y="13"/>
                  </a:cxn>
                  <a:cxn ang="0">
                    <a:pos x="1" y="3"/>
                  </a:cxn>
                  <a:cxn ang="0">
                    <a:pos x="0" y="0"/>
                  </a:cxn>
                </a:cxnLst>
                <a:rect l="0" t="0" r="r" b="b"/>
                <a:pathLst>
                  <a:path w="136" h="174">
                    <a:moveTo>
                      <a:pt x="0" y="0"/>
                    </a:moveTo>
                    <a:lnTo>
                      <a:pt x="0" y="28"/>
                    </a:lnTo>
                    <a:lnTo>
                      <a:pt x="2" y="56"/>
                    </a:lnTo>
                    <a:lnTo>
                      <a:pt x="10" y="85"/>
                    </a:lnTo>
                    <a:lnTo>
                      <a:pt x="20" y="113"/>
                    </a:lnTo>
                    <a:lnTo>
                      <a:pt x="35" y="137"/>
                    </a:lnTo>
                    <a:lnTo>
                      <a:pt x="53" y="157"/>
                    </a:lnTo>
                    <a:lnTo>
                      <a:pt x="74" y="169"/>
                    </a:lnTo>
                    <a:lnTo>
                      <a:pt x="99" y="174"/>
                    </a:lnTo>
                    <a:lnTo>
                      <a:pt x="118" y="170"/>
                    </a:lnTo>
                    <a:lnTo>
                      <a:pt x="131" y="161"/>
                    </a:lnTo>
                    <a:lnTo>
                      <a:pt x="136" y="147"/>
                    </a:lnTo>
                    <a:lnTo>
                      <a:pt x="133" y="132"/>
                    </a:lnTo>
                    <a:lnTo>
                      <a:pt x="126" y="116"/>
                    </a:lnTo>
                    <a:lnTo>
                      <a:pt x="114" y="102"/>
                    </a:lnTo>
                    <a:lnTo>
                      <a:pt x="96" y="92"/>
                    </a:lnTo>
                    <a:lnTo>
                      <a:pt x="77" y="88"/>
                    </a:lnTo>
                    <a:lnTo>
                      <a:pt x="61" y="83"/>
                    </a:lnTo>
                    <a:lnTo>
                      <a:pt x="46" y="73"/>
                    </a:lnTo>
                    <a:lnTo>
                      <a:pt x="32" y="59"/>
                    </a:lnTo>
                    <a:lnTo>
                      <a:pt x="21" y="43"/>
                    </a:lnTo>
                    <a:lnTo>
                      <a:pt x="12" y="26"/>
                    </a:lnTo>
                    <a:lnTo>
                      <a:pt x="5" y="13"/>
                    </a:lnTo>
                    <a:lnTo>
                      <a:pt x="1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71" name="Freeform 211"/>
              <p:cNvSpPr>
                <a:spLocks/>
              </p:cNvSpPr>
              <p:nvPr/>
            </p:nvSpPr>
            <p:spPr bwMode="auto">
              <a:xfrm>
                <a:off x="3490" y="3260"/>
                <a:ext cx="234" cy="81"/>
              </a:xfrm>
              <a:custGeom>
                <a:avLst/>
                <a:gdLst/>
                <a:ahLst/>
                <a:cxnLst>
                  <a:cxn ang="0">
                    <a:pos x="9" y="5"/>
                  </a:cxn>
                  <a:cxn ang="0">
                    <a:pos x="1" y="0"/>
                  </a:cxn>
                  <a:cxn ang="0">
                    <a:pos x="0" y="2"/>
                  </a:cxn>
                  <a:cxn ang="0">
                    <a:pos x="6" y="8"/>
                  </a:cxn>
                  <a:cxn ang="0">
                    <a:pos x="16" y="19"/>
                  </a:cxn>
                  <a:cxn ang="0">
                    <a:pos x="32" y="34"/>
                  </a:cxn>
                  <a:cxn ang="0">
                    <a:pos x="53" y="50"/>
                  </a:cxn>
                  <a:cxn ang="0">
                    <a:pos x="78" y="67"/>
                  </a:cxn>
                  <a:cxn ang="0">
                    <a:pos x="107" y="85"/>
                  </a:cxn>
                  <a:cxn ang="0">
                    <a:pos x="138" y="104"/>
                  </a:cxn>
                  <a:cxn ang="0">
                    <a:pos x="173" y="121"/>
                  </a:cxn>
                  <a:cxn ang="0">
                    <a:pos x="210" y="137"/>
                  </a:cxn>
                  <a:cxn ang="0">
                    <a:pos x="248" y="149"/>
                  </a:cxn>
                  <a:cxn ang="0">
                    <a:pos x="287" y="158"/>
                  </a:cxn>
                  <a:cxn ang="0">
                    <a:pos x="326" y="163"/>
                  </a:cxn>
                  <a:cxn ang="0">
                    <a:pos x="366" y="161"/>
                  </a:cxn>
                  <a:cxn ang="0">
                    <a:pos x="405" y="154"/>
                  </a:cxn>
                  <a:cxn ang="0">
                    <a:pos x="425" y="146"/>
                  </a:cxn>
                  <a:cxn ang="0">
                    <a:pos x="440" y="135"/>
                  </a:cxn>
                  <a:cxn ang="0">
                    <a:pos x="451" y="121"/>
                  </a:cxn>
                  <a:cxn ang="0">
                    <a:pos x="460" y="106"/>
                  </a:cxn>
                  <a:cxn ang="0">
                    <a:pos x="464" y="91"/>
                  </a:cxn>
                  <a:cxn ang="0">
                    <a:pos x="468" y="80"/>
                  </a:cxn>
                  <a:cxn ang="0">
                    <a:pos x="469" y="72"/>
                  </a:cxn>
                  <a:cxn ang="0">
                    <a:pos x="469" y="68"/>
                  </a:cxn>
                  <a:cxn ang="0">
                    <a:pos x="468" y="70"/>
                  </a:cxn>
                  <a:cxn ang="0">
                    <a:pos x="465" y="76"/>
                  </a:cxn>
                  <a:cxn ang="0">
                    <a:pos x="462" y="85"/>
                  </a:cxn>
                  <a:cxn ang="0">
                    <a:pos x="455" y="97"/>
                  </a:cxn>
                  <a:cxn ang="0">
                    <a:pos x="445" y="108"/>
                  </a:cxn>
                  <a:cxn ang="0">
                    <a:pos x="432" y="121"/>
                  </a:cxn>
                  <a:cxn ang="0">
                    <a:pos x="415" y="131"/>
                  </a:cxn>
                  <a:cxn ang="0">
                    <a:pos x="393" y="139"/>
                  </a:cxn>
                  <a:cxn ang="0">
                    <a:pos x="366" y="145"/>
                  </a:cxn>
                  <a:cxn ang="0">
                    <a:pos x="335" y="145"/>
                  </a:cxn>
                  <a:cxn ang="0">
                    <a:pos x="297" y="142"/>
                  </a:cxn>
                  <a:cxn ang="0">
                    <a:pos x="255" y="130"/>
                  </a:cxn>
                  <a:cxn ang="0">
                    <a:pos x="204" y="113"/>
                  </a:cxn>
                  <a:cxn ang="0">
                    <a:pos x="146" y="87"/>
                  </a:cxn>
                  <a:cxn ang="0">
                    <a:pos x="82" y="51"/>
                  </a:cxn>
                  <a:cxn ang="0">
                    <a:pos x="9" y="5"/>
                  </a:cxn>
                </a:cxnLst>
                <a:rect l="0" t="0" r="r" b="b"/>
                <a:pathLst>
                  <a:path w="469" h="163">
                    <a:moveTo>
                      <a:pt x="9" y="5"/>
                    </a:moveTo>
                    <a:lnTo>
                      <a:pt x="1" y="0"/>
                    </a:lnTo>
                    <a:lnTo>
                      <a:pt x="0" y="2"/>
                    </a:lnTo>
                    <a:lnTo>
                      <a:pt x="6" y="8"/>
                    </a:lnTo>
                    <a:lnTo>
                      <a:pt x="16" y="19"/>
                    </a:lnTo>
                    <a:lnTo>
                      <a:pt x="32" y="34"/>
                    </a:lnTo>
                    <a:lnTo>
                      <a:pt x="53" y="50"/>
                    </a:lnTo>
                    <a:lnTo>
                      <a:pt x="78" y="67"/>
                    </a:lnTo>
                    <a:lnTo>
                      <a:pt x="107" y="85"/>
                    </a:lnTo>
                    <a:lnTo>
                      <a:pt x="138" y="104"/>
                    </a:lnTo>
                    <a:lnTo>
                      <a:pt x="173" y="121"/>
                    </a:lnTo>
                    <a:lnTo>
                      <a:pt x="210" y="137"/>
                    </a:lnTo>
                    <a:lnTo>
                      <a:pt x="248" y="149"/>
                    </a:lnTo>
                    <a:lnTo>
                      <a:pt x="287" y="158"/>
                    </a:lnTo>
                    <a:lnTo>
                      <a:pt x="326" y="163"/>
                    </a:lnTo>
                    <a:lnTo>
                      <a:pt x="366" y="161"/>
                    </a:lnTo>
                    <a:lnTo>
                      <a:pt x="405" y="154"/>
                    </a:lnTo>
                    <a:lnTo>
                      <a:pt x="425" y="146"/>
                    </a:lnTo>
                    <a:lnTo>
                      <a:pt x="440" y="135"/>
                    </a:lnTo>
                    <a:lnTo>
                      <a:pt x="451" y="121"/>
                    </a:lnTo>
                    <a:lnTo>
                      <a:pt x="460" y="106"/>
                    </a:lnTo>
                    <a:lnTo>
                      <a:pt x="464" y="91"/>
                    </a:lnTo>
                    <a:lnTo>
                      <a:pt x="468" y="80"/>
                    </a:lnTo>
                    <a:lnTo>
                      <a:pt x="469" y="72"/>
                    </a:lnTo>
                    <a:lnTo>
                      <a:pt x="469" y="68"/>
                    </a:lnTo>
                    <a:lnTo>
                      <a:pt x="468" y="70"/>
                    </a:lnTo>
                    <a:lnTo>
                      <a:pt x="465" y="76"/>
                    </a:lnTo>
                    <a:lnTo>
                      <a:pt x="462" y="85"/>
                    </a:lnTo>
                    <a:lnTo>
                      <a:pt x="455" y="97"/>
                    </a:lnTo>
                    <a:lnTo>
                      <a:pt x="445" y="108"/>
                    </a:lnTo>
                    <a:lnTo>
                      <a:pt x="432" y="121"/>
                    </a:lnTo>
                    <a:lnTo>
                      <a:pt x="415" y="131"/>
                    </a:lnTo>
                    <a:lnTo>
                      <a:pt x="393" y="139"/>
                    </a:lnTo>
                    <a:lnTo>
                      <a:pt x="366" y="145"/>
                    </a:lnTo>
                    <a:lnTo>
                      <a:pt x="335" y="145"/>
                    </a:lnTo>
                    <a:lnTo>
                      <a:pt x="297" y="142"/>
                    </a:lnTo>
                    <a:lnTo>
                      <a:pt x="255" y="130"/>
                    </a:lnTo>
                    <a:lnTo>
                      <a:pt x="204" y="113"/>
                    </a:lnTo>
                    <a:lnTo>
                      <a:pt x="146" y="87"/>
                    </a:lnTo>
                    <a:lnTo>
                      <a:pt x="82" y="51"/>
                    </a:lnTo>
                    <a:lnTo>
                      <a:pt x="9" y="5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72" name="Freeform 212"/>
              <p:cNvSpPr>
                <a:spLocks/>
              </p:cNvSpPr>
              <p:nvPr/>
            </p:nvSpPr>
            <p:spPr bwMode="auto">
              <a:xfrm>
                <a:off x="3587" y="3175"/>
                <a:ext cx="71" cy="73"/>
              </a:xfrm>
              <a:custGeom>
                <a:avLst/>
                <a:gdLst/>
                <a:ahLst/>
                <a:cxnLst>
                  <a:cxn ang="0">
                    <a:pos x="85" y="134"/>
                  </a:cxn>
                  <a:cxn ang="0">
                    <a:pos x="67" y="145"/>
                  </a:cxn>
                  <a:cxn ang="0">
                    <a:pos x="48" y="140"/>
                  </a:cxn>
                  <a:cxn ang="0">
                    <a:pos x="37" y="124"/>
                  </a:cxn>
                  <a:cxn ang="0">
                    <a:pos x="30" y="114"/>
                  </a:cxn>
                  <a:cxn ang="0">
                    <a:pos x="20" y="113"/>
                  </a:cxn>
                  <a:cxn ang="0">
                    <a:pos x="11" y="108"/>
                  </a:cxn>
                  <a:cxn ang="0">
                    <a:pos x="4" y="101"/>
                  </a:cxn>
                  <a:cxn ang="0">
                    <a:pos x="0" y="86"/>
                  </a:cxn>
                  <a:cxn ang="0">
                    <a:pos x="9" y="68"/>
                  </a:cxn>
                  <a:cxn ang="0">
                    <a:pos x="12" y="53"/>
                  </a:cxn>
                  <a:cxn ang="0">
                    <a:pos x="11" y="32"/>
                  </a:cxn>
                  <a:cxn ang="0">
                    <a:pos x="19" y="20"/>
                  </a:cxn>
                  <a:cxn ang="0">
                    <a:pos x="28" y="16"/>
                  </a:cxn>
                  <a:cxn ang="0">
                    <a:pos x="38" y="15"/>
                  </a:cxn>
                  <a:cxn ang="0">
                    <a:pos x="49" y="18"/>
                  </a:cxn>
                  <a:cxn ang="0">
                    <a:pos x="58" y="10"/>
                  </a:cxn>
                  <a:cxn ang="0">
                    <a:pos x="75" y="0"/>
                  </a:cxn>
                  <a:cxn ang="0">
                    <a:pos x="95" y="3"/>
                  </a:cxn>
                  <a:cxn ang="0">
                    <a:pos x="106" y="21"/>
                  </a:cxn>
                  <a:cxn ang="0">
                    <a:pos x="112" y="30"/>
                  </a:cxn>
                  <a:cxn ang="0">
                    <a:pos x="123" y="31"/>
                  </a:cxn>
                  <a:cxn ang="0">
                    <a:pos x="133" y="36"/>
                  </a:cxn>
                  <a:cxn ang="0">
                    <a:pos x="139" y="44"/>
                  </a:cxn>
                  <a:cxn ang="0">
                    <a:pos x="142" y="58"/>
                  </a:cxn>
                  <a:cxn ang="0">
                    <a:pos x="134" y="76"/>
                  </a:cxn>
                  <a:cxn ang="0">
                    <a:pos x="131" y="92"/>
                  </a:cxn>
                  <a:cxn ang="0">
                    <a:pos x="132" y="112"/>
                  </a:cxn>
                  <a:cxn ang="0">
                    <a:pos x="124" y="124"/>
                  </a:cxn>
                  <a:cxn ang="0">
                    <a:pos x="114" y="129"/>
                  </a:cxn>
                  <a:cxn ang="0">
                    <a:pos x="104" y="129"/>
                  </a:cxn>
                  <a:cxn ang="0">
                    <a:pos x="94" y="127"/>
                  </a:cxn>
                </a:cxnLst>
                <a:rect l="0" t="0" r="r" b="b"/>
                <a:pathLst>
                  <a:path w="142" h="145">
                    <a:moveTo>
                      <a:pt x="89" y="123"/>
                    </a:moveTo>
                    <a:lnTo>
                      <a:pt x="85" y="134"/>
                    </a:lnTo>
                    <a:lnTo>
                      <a:pt x="76" y="140"/>
                    </a:lnTo>
                    <a:lnTo>
                      <a:pt x="67" y="145"/>
                    </a:lnTo>
                    <a:lnTo>
                      <a:pt x="57" y="145"/>
                    </a:lnTo>
                    <a:lnTo>
                      <a:pt x="48" y="140"/>
                    </a:lnTo>
                    <a:lnTo>
                      <a:pt x="41" y="134"/>
                    </a:lnTo>
                    <a:lnTo>
                      <a:pt x="37" y="124"/>
                    </a:lnTo>
                    <a:lnTo>
                      <a:pt x="36" y="113"/>
                    </a:lnTo>
                    <a:lnTo>
                      <a:pt x="30" y="114"/>
                    </a:lnTo>
                    <a:lnTo>
                      <a:pt x="25" y="114"/>
                    </a:lnTo>
                    <a:lnTo>
                      <a:pt x="20" y="113"/>
                    </a:lnTo>
                    <a:lnTo>
                      <a:pt x="15" y="112"/>
                    </a:lnTo>
                    <a:lnTo>
                      <a:pt x="11" y="108"/>
                    </a:lnTo>
                    <a:lnTo>
                      <a:pt x="7" y="105"/>
                    </a:lnTo>
                    <a:lnTo>
                      <a:pt x="4" y="101"/>
                    </a:lnTo>
                    <a:lnTo>
                      <a:pt x="2" y="97"/>
                    </a:lnTo>
                    <a:lnTo>
                      <a:pt x="0" y="86"/>
                    </a:lnTo>
                    <a:lnTo>
                      <a:pt x="3" y="76"/>
                    </a:lnTo>
                    <a:lnTo>
                      <a:pt x="9" y="68"/>
                    </a:lnTo>
                    <a:lnTo>
                      <a:pt x="18" y="62"/>
                    </a:lnTo>
                    <a:lnTo>
                      <a:pt x="12" y="53"/>
                    </a:lnTo>
                    <a:lnTo>
                      <a:pt x="10" y="43"/>
                    </a:lnTo>
                    <a:lnTo>
                      <a:pt x="11" y="32"/>
                    </a:lnTo>
                    <a:lnTo>
                      <a:pt x="15" y="23"/>
                    </a:lnTo>
                    <a:lnTo>
                      <a:pt x="19" y="20"/>
                    </a:lnTo>
                    <a:lnTo>
                      <a:pt x="24" y="17"/>
                    </a:lnTo>
                    <a:lnTo>
                      <a:pt x="28" y="16"/>
                    </a:lnTo>
                    <a:lnTo>
                      <a:pt x="33" y="15"/>
                    </a:lnTo>
                    <a:lnTo>
                      <a:pt x="38" y="15"/>
                    </a:lnTo>
                    <a:lnTo>
                      <a:pt x="43" y="16"/>
                    </a:lnTo>
                    <a:lnTo>
                      <a:pt x="49" y="18"/>
                    </a:lnTo>
                    <a:lnTo>
                      <a:pt x="53" y="21"/>
                    </a:lnTo>
                    <a:lnTo>
                      <a:pt x="58" y="10"/>
                    </a:lnTo>
                    <a:lnTo>
                      <a:pt x="66" y="3"/>
                    </a:lnTo>
                    <a:lnTo>
                      <a:pt x="75" y="0"/>
                    </a:lnTo>
                    <a:lnTo>
                      <a:pt x="86" y="0"/>
                    </a:lnTo>
                    <a:lnTo>
                      <a:pt x="95" y="3"/>
                    </a:lnTo>
                    <a:lnTo>
                      <a:pt x="102" y="10"/>
                    </a:lnTo>
                    <a:lnTo>
                      <a:pt x="106" y="21"/>
                    </a:lnTo>
                    <a:lnTo>
                      <a:pt x="106" y="31"/>
                    </a:lnTo>
                    <a:lnTo>
                      <a:pt x="112" y="30"/>
                    </a:lnTo>
                    <a:lnTo>
                      <a:pt x="118" y="30"/>
                    </a:lnTo>
                    <a:lnTo>
                      <a:pt x="123" y="31"/>
                    </a:lnTo>
                    <a:lnTo>
                      <a:pt x="128" y="33"/>
                    </a:lnTo>
                    <a:lnTo>
                      <a:pt x="133" y="36"/>
                    </a:lnTo>
                    <a:lnTo>
                      <a:pt x="136" y="39"/>
                    </a:lnTo>
                    <a:lnTo>
                      <a:pt x="139" y="44"/>
                    </a:lnTo>
                    <a:lnTo>
                      <a:pt x="141" y="48"/>
                    </a:lnTo>
                    <a:lnTo>
                      <a:pt x="142" y="58"/>
                    </a:lnTo>
                    <a:lnTo>
                      <a:pt x="140" y="68"/>
                    </a:lnTo>
                    <a:lnTo>
                      <a:pt x="134" y="76"/>
                    </a:lnTo>
                    <a:lnTo>
                      <a:pt x="125" y="83"/>
                    </a:lnTo>
                    <a:lnTo>
                      <a:pt x="131" y="92"/>
                    </a:lnTo>
                    <a:lnTo>
                      <a:pt x="133" y="101"/>
                    </a:lnTo>
                    <a:lnTo>
                      <a:pt x="132" y="112"/>
                    </a:lnTo>
                    <a:lnTo>
                      <a:pt x="127" y="121"/>
                    </a:lnTo>
                    <a:lnTo>
                      <a:pt x="124" y="124"/>
                    </a:lnTo>
                    <a:lnTo>
                      <a:pt x="119" y="127"/>
                    </a:lnTo>
                    <a:lnTo>
                      <a:pt x="114" y="129"/>
                    </a:lnTo>
                    <a:lnTo>
                      <a:pt x="110" y="129"/>
                    </a:lnTo>
                    <a:lnTo>
                      <a:pt x="104" y="129"/>
                    </a:lnTo>
                    <a:lnTo>
                      <a:pt x="100" y="128"/>
                    </a:lnTo>
                    <a:lnTo>
                      <a:pt x="94" y="127"/>
                    </a:lnTo>
                    <a:lnTo>
                      <a:pt x="89" y="12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73" name="Freeform 213"/>
              <p:cNvSpPr>
                <a:spLocks/>
              </p:cNvSpPr>
              <p:nvPr/>
            </p:nvSpPr>
            <p:spPr bwMode="auto">
              <a:xfrm>
                <a:off x="3611" y="3201"/>
                <a:ext cx="21" cy="20"/>
              </a:xfrm>
              <a:custGeom>
                <a:avLst/>
                <a:gdLst/>
                <a:ahLst/>
                <a:cxnLst>
                  <a:cxn ang="0">
                    <a:pos x="39" y="14"/>
                  </a:cxn>
                  <a:cxn ang="0">
                    <a:pos x="36" y="7"/>
                  </a:cxn>
                  <a:cxn ang="0">
                    <a:pos x="29" y="2"/>
                  </a:cxn>
                  <a:cxn ang="0">
                    <a:pos x="22" y="0"/>
                  </a:cxn>
                  <a:cxn ang="0">
                    <a:pos x="14" y="1"/>
                  </a:cxn>
                  <a:cxn ang="0">
                    <a:pos x="7" y="4"/>
                  </a:cxn>
                  <a:cxn ang="0">
                    <a:pos x="2" y="11"/>
                  </a:cxn>
                  <a:cxn ang="0">
                    <a:pos x="0" y="18"/>
                  </a:cxn>
                  <a:cxn ang="0">
                    <a:pos x="1" y="26"/>
                  </a:cxn>
                  <a:cxn ang="0">
                    <a:pos x="5" y="32"/>
                  </a:cxn>
                  <a:cxn ang="0">
                    <a:pos x="12" y="37"/>
                  </a:cxn>
                  <a:cxn ang="0">
                    <a:pos x="18" y="39"/>
                  </a:cxn>
                  <a:cxn ang="0">
                    <a:pos x="26" y="38"/>
                  </a:cxn>
                  <a:cxn ang="0">
                    <a:pos x="33" y="34"/>
                  </a:cxn>
                  <a:cxn ang="0">
                    <a:pos x="38" y="29"/>
                  </a:cxn>
                  <a:cxn ang="0">
                    <a:pos x="40" y="22"/>
                  </a:cxn>
                  <a:cxn ang="0">
                    <a:pos x="39" y="14"/>
                  </a:cxn>
                </a:cxnLst>
                <a:rect l="0" t="0" r="r" b="b"/>
                <a:pathLst>
                  <a:path w="40" h="39">
                    <a:moveTo>
                      <a:pt x="39" y="14"/>
                    </a:moveTo>
                    <a:lnTo>
                      <a:pt x="36" y="7"/>
                    </a:lnTo>
                    <a:lnTo>
                      <a:pt x="29" y="2"/>
                    </a:lnTo>
                    <a:lnTo>
                      <a:pt x="22" y="0"/>
                    </a:lnTo>
                    <a:lnTo>
                      <a:pt x="14" y="1"/>
                    </a:lnTo>
                    <a:lnTo>
                      <a:pt x="7" y="4"/>
                    </a:lnTo>
                    <a:lnTo>
                      <a:pt x="2" y="11"/>
                    </a:lnTo>
                    <a:lnTo>
                      <a:pt x="0" y="18"/>
                    </a:lnTo>
                    <a:lnTo>
                      <a:pt x="1" y="26"/>
                    </a:lnTo>
                    <a:lnTo>
                      <a:pt x="5" y="32"/>
                    </a:lnTo>
                    <a:lnTo>
                      <a:pt x="12" y="37"/>
                    </a:lnTo>
                    <a:lnTo>
                      <a:pt x="18" y="39"/>
                    </a:lnTo>
                    <a:lnTo>
                      <a:pt x="26" y="38"/>
                    </a:lnTo>
                    <a:lnTo>
                      <a:pt x="33" y="34"/>
                    </a:lnTo>
                    <a:lnTo>
                      <a:pt x="38" y="29"/>
                    </a:lnTo>
                    <a:lnTo>
                      <a:pt x="40" y="22"/>
                    </a:lnTo>
                    <a:lnTo>
                      <a:pt x="39" y="14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74" name="Freeform 214"/>
              <p:cNvSpPr>
                <a:spLocks/>
              </p:cNvSpPr>
              <p:nvPr/>
            </p:nvSpPr>
            <p:spPr bwMode="auto">
              <a:xfrm>
                <a:off x="3406" y="3166"/>
                <a:ext cx="26" cy="26"/>
              </a:xfrm>
              <a:custGeom>
                <a:avLst/>
                <a:gdLst/>
                <a:ahLst/>
                <a:cxnLst>
                  <a:cxn ang="0">
                    <a:pos x="26" y="50"/>
                  </a:cxn>
                  <a:cxn ang="0">
                    <a:pos x="37" y="48"/>
                  </a:cxn>
                  <a:cxn ang="0">
                    <a:pos x="45" y="42"/>
                  </a:cxn>
                  <a:cxn ang="0">
                    <a:pos x="49" y="34"/>
                  </a:cxn>
                  <a:cxn ang="0">
                    <a:pos x="52" y="25"/>
                  </a:cxn>
                  <a:cxn ang="0">
                    <a:pos x="49" y="15"/>
                  </a:cxn>
                  <a:cxn ang="0">
                    <a:pos x="45" y="6"/>
                  </a:cxn>
                  <a:cxn ang="0">
                    <a:pos x="37" y="2"/>
                  </a:cxn>
                  <a:cxn ang="0">
                    <a:pos x="26" y="0"/>
                  </a:cxn>
                  <a:cxn ang="0">
                    <a:pos x="16" y="2"/>
                  </a:cxn>
                  <a:cxn ang="0">
                    <a:pos x="8" y="6"/>
                  </a:cxn>
                  <a:cxn ang="0">
                    <a:pos x="2" y="15"/>
                  </a:cxn>
                  <a:cxn ang="0">
                    <a:pos x="0" y="25"/>
                  </a:cxn>
                  <a:cxn ang="0">
                    <a:pos x="2" y="34"/>
                  </a:cxn>
                  <a:cxn ang="0">
                    <a:pos x="8" y="42"/>
                  </a:cxn>
                  <a:cxn ang="0">
                    <a:pos x="16" y="48"/>
                  </a:cxn>
                  <a:cxn ang="0">
                    <a:pos x="26" y="50"/>
                  </a:cxn>
                </a:cxnLst>
                <a:rect l="0" t="0" r="r" b="b"/>
                <a:pathLst>
                  <a:path w="52" h="50">
                    <a:moveTo>
                      <a:pt x="26" y="50"/>
                    </a:moveTo>
                    <a:lnTo>
                      <a:pt x="37" y="48"/>
                    </a:lnTo>
                    <a:lnTo>
                      <a:pt x="45" y="42"/>
                    </a:lnTo>
                    <a:lnTo>
                      <a:pt x="49" y="34"/>
                    </a:lnTo>
                    <a:lnTo>
                      <a:pt x="52" y="25"/>
                    </a:lnTo>
                    <a:lnTo>
                      <a:pt x="49" y="15"/>
                    </a:lnTo>
                    <a:lnTo>
                      <a:pt x="45" y="6"/>
                    </a:lnTo>
                    <a:lnTo>
                      <a:pt x="37" y="2"/>
                    </a:lnTo>
                    <a:lnTo>
                      <a:pt x="26" y="0"/>
                    </a:lnTo>
                    <a:lnTo>
                      <a:pt x="16" y="2"/>
                    </a:lnTo>
                    <a:lnTo>
                      <a:pt x="8" y="6"/>
                    </a:lnTo>
                    <a:lnTo>
                      <a:pt x="2" y="15"/>
                    </a:lnTo>
                    <a:lnTo>
                      <a:pt x="0" y="25"/>
                    </a:lnTo>
                    <a:lnTo>
                      <a:pt x="2" y="34"/>
                    </a:lnTo>
                    <a:lnTo>
                      <a:pt x="8" y="42"/>
                    </a:lnTo>
                    <a:lnTo>
                      <a:pt x="16" y="48"/>
                    </a:lnTo>
                    <a:lnTo>
                      <a:pt x="26" y="5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75" name="Freeform 215"/>
              <p:cNvSpPr>
                <a:spLocks/>
              </p:cNvSpPr>
              <p:nvPr/>
            </p:nvSpPr>
            <p:spPr bwMode="auto">
              <a:xfrm>
                <a:off x="3392" y="3081"/>
                <a:ext cx="56" cy="78"/>
              </a:xfrm>
              <a:custGeom>
                <a:avLst/>
                <a:gdLst/>
                <a:ahLst/>
                <a:cxnLst>
                  <a:cxn ang="0">
                    <a:pos x="69" y="156"/>
                  </a:cxn>
                  <a:cxn ang="0">
                    <a:pos x="44" y="156"/>
                  </a:cxn>
                  <a:cxn ang="0">
                    <a:pos x="39" y="149"/>
                  </a:cxn>
                  <a:cxn ang="0">
                    <a:pos x="29" y="131"/>
                  </a:cxn>
                  <a:cxn ang="0">
                    <a:pos x="17" y="106"/>
                  </a:cxn>
                  <a:cxn ang="0">
                    <a:pos x="6" y="77"/>
                  </a:cxn>
                  <a:cxn ang="0">
                    <a:pos x="0" y="50"/>
                  </a:cxn>
                  <a:cxn ang="0">
                    <a:pos x="5" y="24"/>
                  </a:cxn>
                  <a:cxn ang="0">
                    <a:pos x="22" y="7"/>
                  </a:cxn>
                  <a:cxn ang="0">
                    <a:pos x="55" y="0"/>
                  </a:cxn>
                  <a:cxn ang="0">
                    <a:pos x="91" y="7"/>
                  </a:cxn>
                  <a:cxn ang="0">
                    <a:pos x="108" y="24"/>
                  </a:cxn>
                  <a:cxn ang="0">
                    <a:pos x="113" y="50"/>
                  </a:cxn>
                  <a:cxn ang="0">
                    <a:pos x="107" y="77"/>
                  </a:cxn>
                  <a:cxn ang="0">
                    <a:pos x="97" y="106"/>
                  </a:cxn>
                  <a:cxn ang="0">
                    <a:pos x="84" y="131"/>
                  </a:cxn>
                  <a:cxn ang="0">
                    <a:pos x="74" y="149"/>
                  </a:cxn>
                  <a:cxn ang="0">
                    <a:pos x="69" y="156"/>
                  </a:cxn>
                </a:cxnLst>
                <a:rect l="0" t="0" r="r" b="b"/>
                <a:pathLst>
                  <a:path w="113" h="156">
                    <a:moveTo>
                      <a:pt x="69" y="156"/>
                    </a:moveTo>
                    <a:lnTo>
                      <a:pt x="44" y="156"/>
                    </a:lnTo>
                    <a:lnTo>
                      <a:pt x="39" y="149"/>
                    </a:lnTo>
                    <a:lnTo>
                      <a:pt x="29" y="131"/>
                    </a:lnTo>
                    <a:lnTo>
                      <a:pt x="17" y="106"/>
                    </a:lnTo>
                    <a:lnTo>
                      <a:pt x="6" y="77"/>
                    </a:lnTo>
                    <a:lnTo>
                      <a:pt x="0" y="50"/>
                    </a:lnTo>
                    <a:lnTo>
                      <a:pt x="5" y="24"/>
                    </a:lnTo>
                    <a:lnTo>
                      <a:pt x="22" y="7"/>
                    </a:lnTo>
                    <a:lnTo>
                      <a:pt x="55" y="0"/>
                    </a:lnTo>
                    <a:lnTo>
                      <a:pt x="91" y="7"/>
                    </a:lnTo>
                    <a:lnTo>
                      <a:pt x="108" y="24"/>
                    </a:lnTo>
                    <a:lnTo>
                      <a:pt x="113" y="50"/>
                    </a:lnTo>
                    <a:lnTo>
                      <a:pt x="107" y="77"/>
                    </a:lnTo>
                    <a:lnTo>
                      <a:pt x="97" y="106"/>
                    </a:lnTo>
                    <a:lnTo>
                      <a:pt x="84" y="131"/>
                    </a:lnTo>
                    <a:lnTo>
                      <a:pt x="74" y="149"/>
                    </a:lnTo>
                    <a:lnTo>
                      <a:pt x="69" y="156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76" name="Freeform 216"/>
              <p:cNvSpPr>
                <a:spLocks/>
              </p:cNvSpPr>
              <p:nvPr/>
            </p:nvSpPr>
            <p:spPr bwMode="auto">
              <a:xfrm>
                <a:off x="3392" y="3081"/>
                <a:ext cx="56" cy="78"/>
              </a:xfrm>
              <a:custGeom>
                <a:avLst/>
                <a:gdLst/>
                <a:ahLst/>
                <a:cxnLst>
                  <a:cxn ang="0">
                    <a:pos x="69" y="156"/>
                  </a:cxn>
                  <a:cxn ang="0">
                    <a:pos x="44" y="156"/>
                  </a:cxn>
                  <a:cxn ang="0">
                    <a:pos x="39" y="149"/>
                  </a:cxn>
                  <a:cxn ang="0">
                    <a:pos x="29" y="131"/>
                  </a:cxn>
                  <a:cxn ang="0">
                    <a:pos x="17" y="106"/>
                  </a:cxn>
                  <a:cxn ang="0">
                    <a:pos x="6" y="77"/>
                  </a:cxn>
                  <a:cxn ang="0">
                    <a:pos x="0" y="50"/>
                  </a:cxn>
                  <a:cxn ang="0">
                    <a:pos x="5" y="24"/>
                  </a:cxn>
                  <a:cxn ang="0">
                    <a:pos x="22" y="7"/>
                  </a:cxn>
                  <a:cxn ang="0">
                    <a:pos x="55" y="0"/>
                  </a:cxn>
                  <a:cxn ang="0">
                    <a:pos x="91" y="7"/>
                  </a:cxn>
                  <a:cxn ang="0">
                    <a:pos x="108" y="24"/>
                  </a:cxn>
                  <a:cxn ang="0">
                    <a:pos x="113" y="50"/>
                  </a:cxn>
                  <a:cxn ang="0">
                    <a:pos x="107" y="77"/>
                  </a:cxn>
                  <a:cxn ang="0">
                    <a:pos x="97" y="106"/>
                  </a:cxn>
                  <a:cxn ang="0">
                    <a:pos x="84" y="131"/>
                  </a:cxn>
                  <a:cxn ang="0">
                    <a:pos x="74" y="149"/>
                  </a:cxn>
                  <a:cxn ang="0">
                    <a:pos x="69" y="156"/>
                  </a:cxn>
                </a:cxnLst>
                <a:rect l="0" t="0" r="r" b="b"/>
                <a:pathLst>
                  <a:path w="113" h="156">
                    <a:moveTo>
                      <a:pt x="69" y="156"/>
                    </a:moveTo>
                    <a:lnTo>
                      <a:pt x="44" y="156"/>
                    </a:lnTo>
                    <a:lnTo>
                      <a:pt x="39" y="149"/>
                    </a:lnTo>
                    <a:lnTo>
                      <a:pt x="29" y="131"/>
                    </a:lnTo>
                    <a:lnTo>
                      <a:pt x="17" y="106"/>
                    </a:lnTo>
                    <a:lnTo>
                      <a:pt x="6" y="77"/>
                    </a:lnTo>
                    <a:lnTo>
                      <a:pt x="0" y="50"/>
                    </a:lnTo>
                    <a:lnTo>
                      <a:pt x="5" y="24"/>
                    </a:lnTo>
                    <a:lnTo>
                      <a:pt x="22" y="7"/>
                    </a:lnTo>
                    <a:lnTo>
                      <a:pt x="55" y="0"/>
                    </a:lnTo>
                    <a:lnTo>
                      <a:pt x="91" y="7"/>
                    </a:lnTo>
                    <a:lnTo>
                      <a:pt x="108" y="24"/>
                    </a:lnTo>
                    <a:lnTo>
                      <a:pt x="113" y="50"/>
                    </a:lnTo>
                    <a:lnTo>
                      <a:pt x="107" y="77"/>
                    </a:lnTo>
                    <a:lnTo>
                      <a:pt x="97" y="106"/>
                    </a:lnTo>
                    <a:lnTo>
                      <a:pt x="84" y="131"/>
                    </a:lnTo>
                    <a:lnTo>
                      <a:pt x="74" y="149"/>
                    </a:lnTo>
                    <a:lnTo>
                      <a:pt x="69" y="156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77" name="Freeform 217"/>
              <p:cNvSpPr>
                <a:spLocks/>
              </p:cNvSpPr>
              <p:nvPr/>
            </p:nvSpPr>
            <p:spPr bwMode="auto">
              <a:xfrm>
                <a:off x="3434" y="3114"/>
                <a:ext cx="76" cy="61"/>
              </a:xfrm>
              <a:custGeom>
                <a:avLst/>
                <a:gdLst/>
                <a:ahLst/>
                <a:cxnLst>
                  <a:cxn ang="0">
                    <a:pos x="13" y="122"/>
                  </a:cxn>
                  <a:cxn ang="0">
                    <a:pos x="0" y="100"/>
                  </a:cxn>
                  <a:cxn ang="0">
                    <a:pos x="4" y="93"/>
                  </a:cxn>
                  <a:cxn ang="0">
                    <a:pos x="14" y="75"/>
                  </a:cxn>
                  <a:cxn ang="0">
                    <a:pos x="29" y="52"/>
                  </a:cxn>
                  <a:cxn ang="0">
                    <a:pos x="48" y="27"/>
                  </a:cxn>
                  <a:cxn ang="0">
                    <a:pos x="70" y="9"/>
                  </a:cxn>
                  <a:cxn ang="0">
                    <a:pos x="93" y="0"/>
                  </a:cxn>
                  <a:cxn ang="0">
                    <a:pos x="118" y="5"/>
                  </a:cxn>
                  <a:cxn ang="0">
                    <a:pos x="141" y="32"/>
                  </a:cxn>
                  <a:cxn ang="0">
                    <a:pos x="149" y="50"/>
                  </a:cxn>
                  <a:cxn ang="0">
                    <a:pos x="152" y="65"/>
                  </a:cxn>
                  <a:cxn ang="0">
                    <a:pos x="151" y="79"/>
                  </a:cxn>
                  <a:cxn ang="0">
                    <a:pos x="146" y="91"/>
                  </a:cxn>
                  <a:cxn ang="0">
                    <a:pos x="138" y="99"/>
                  </a:cxn>
                  <a:cxn ang="0">
                    <a:pos x="127" y="107"/>
                  </a:cxn>
                  <a:cxn ang="0">
                    <a:pos x="114" y="113"/>
                  </a:cxn>
                  <a:cxn ang="0">
                    <a:pos x="99" y="116"/>
                  </a:cxn>
                  <a:cxn ang="0">
                    <a:pos x="84" y="120"/>
                  </a:cxn>
                  <a:cxn ang="0">
                    <a:pos x="69" y="121"/>
                  </a:cxn>
                  <a:cxn ang="0">
                    <a:pos x="54" y="122"/>
                  </a:cxn>
                  <a:cxn ang="0">
                    <a:pos x="42" y="123"/>
                  </a:cxn>
                  <a:cxn ang="0">
                    <a:pos x="30" y="123"/>
                  </a:cxn>
                  <a:cxn ang="0">
                    <a:pos x="21" y="122"/>
                  </a:cxn>
                  <a:cxn ang="0">
                    <a:pos x="15" y="122"/>
                  </a:cxn>
                  <a:cxn ang="0">
                    <a:pos x="13" y="122"/>
                  </a:cxn>
                </a:cxnLst>
                <a:rect l="0" t="0" r="r" b="b"/>
                <a:pathLst>
                  <a:path w="152" h="123">
                    <a:moveTo>
                      <a:pt x="13" y="122"/>
                    </a:moveTo>
                    <a:lnTo>
                      <a:pt x="0" y="100"/>
                    </a:lnTo>
                    <a:lnTo>
                      <a:pt x="4" y="93"/>
                    </a:lnTo>
                    <a:lnTo>
                      <a:pt x="14" y="75"/>
                    </a:lnTo>
                    <a:lnTo>
                      <a:pt x="29" y="52"/>
                    </a:lnTo>
                    <a:lnTo>
                      <a:pt x="48" y="27"/>
                    </a:lnTo>
                    <a:lnTo>
                      <a:pt x="70" y="9"/>
                    </a:lnTo>
                    <a:lnTo>
                      <a:pt x="93" y="0"/>
                    </a:lnTo>
                    <a:lnTo>
                      <a:pt x="118" y="5"/>
                    </a:lnTo>
                    <a:lnTo>
                      <a:pt x="141" y="32"/>
                    </a:lnTo>
                    <a:lnTo>
                      <a:pt x="149" y="50"/>
                    </a:lnTo>
                    <a:lnTo>
                      <a:pt x="152" y="65"/>
                    </a:lnTo>
                    <a:lnTo>
                      <a:pt x="151" y="79"/>
                    </a:lnTo>
                    <a:lnTo>
                      <a:pt x="146" y="91"/>
                    </a:lnTo>
                    <a:lnTo>
                      <a:pt x="138" y="99"/>
                    </a:lnTo>
                    <a:lnTo>
                      <a:pt x="127" y="107"/>
                    </a:lnTo>
                    <a:lnTo>
                      <a:pt x="114" y="113"/>
                    </a:lnTo>
                    <a:lnTo>
                      <a:pt x="99" y="116"/>
                    </a:lnTo>
                    <a:lnTo>
                      <a:pt x="84" y="120"/>
                    </a:lnTo>
                    <a:lnTo>
                      <a:pt x="69" y="121"/>
                    </a:lnTo>
                    <a:lnTo>
                      <a:pt x="54" y="122"/>
                    </a:lnTo>
                    <a:lnTo>
                      <a:pt x="42" y="123"/>
                    </a:lnTo>
                    <a:lnTo>
                      <a:pt x="30" y="123"/>
                    </a:lnTo>
                    <a:lnTo>
                      <a:pt x="21" y="122"/>
                    </a:lnTo>
                    <a:lnTo>
                      <a:pt x="15" y="122"/>
                    </a:lnTo>
                    <a:lnTo>
                      <a:pt x="13" y="122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78" name="Freeform 218"/>
              <p:cNvSpPr>
                <a:spLocks/>
              </p:cNvSpPr>
              <p:nvPr/>
            </p:nvSpPr>
            <p:spPr bwMode="auto">
              <a:xfrm>
                <a:off x="3434" y="3184"/>
                <a:ext cx="76" cy="61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13" y="1"/>
                  </a:cxn>
                  <a:cxn ang="0">
                    <a:pos x="15" y="1"/>
                  </a:cxn>
                  <a:cxn ang="0">
                    <a:pos x="21" y="1"/>
                  </a:cxn>
                  <a:cxn ang="0">
                    <a:pos x="30" y="0"/>
                  </a:cxn>
                  <a:cxn ang="0">
                    <a:pos x="42" y="0"/>
                  </a:cxn>
                  <a:cxn ang="0">
                    <a:pos x="54" y="1"/>
                  </a:cxn>
                  <a:cxn ang="0">
                    <a:pos x="69" y="2"/>
                  </a:cxn>
                  <a:cxn ang="0">
                    <a:pos x="84" y="4"/>
                  </a:cxn>
                  <a:cxn ang="0">
                    <a:pos x="99" y="7"/>
                  </a:cxn>
                  <a:cxn ang="0">
                    <a:pos x="114" y="10"/>
                  </a:cxn>
                  <a:cxn ang="0">
                    <a:pos x="127" y="16"/>
                  </a:cxn>
                  <a:cxn ang="0">
                    <a:pos x="138" y="23"/>
                  </a:cxn>
                  <a:cxn ang="0">
                    <a:pos x="146" y="32"/>
                  </a:cxn>
                  <a:cxn ang="0">
                    <a:pos x="152" y="43"/>
                  </a:cxn>
                  <a:cxn ang="0">
                    <a:pos x="153" y="55"/>
                  </a:cxn>
                  <a:cxn ang="0">
                    <a:pos x="150" y="70"/>
                  </a:cxn>
                  <a:cxn ang="0">
                    <a:pos x="142" y="89"/>
                  </a:cxn>
                  <a:cxn ang="0">
                    <a:pos x="118" y="115"/>
                  </a:cxn>
                  <a:cxn ang="0">
                    <a:pos x="93" y="122"/>
                  </a:cxn>
                  <a:cxn ang="0">
                    <a:pos x="70" y="114"/>
                  </a:cxn>
                  <a:cxn ang="0">
                    <a:pos x="48" y="95"/>
                  </a:cxn>
                  <a:cxn ang="0">
                    <a:pos x="29" y="72"/>
                  </a:cxn>
                  <a:cxn ang="0">
                    <a:pos x="14" y="48"/>
                  </a:cxn>
                  <a:cxn ang="0">
                    <a:pos x="4" y="30"/>
                  </a:cxn>
                  <a:cxn ang="0">
                    <a:pos x="0" y="23"/>
                  </a:cxn>
                </a:cxnLst>
                <a:rect l="0" t="0" r="r" b="b"/>
                <a:pathLst>
                  <a:path w="153" h="122">
                    <a:moveTo>
                      <a:pt x="0" y="23"/>
                    </a:moveTo>
                    <a:lnTo>
                      <a:pt x="13" y="1"/>
                    </a:lnTo>
                    <a:lnTo>
                      <a:pt x="15" y="1"/>
                    </a:lnTo>
                    <a:lnTo>
                      <a:pt x="21" y="1"/>
                    </a:lnTo>
                    <a:lnTo>
                      <a:pt x="30" y="0"/>
                    </a:lnTo>
                    <a:lnTo>
                      <a:pt x="42" y="0"/>
                    </a:lnTo>
                    <a:lnTo>
                      <a:pt x="54" y="1"/>
                    </a:lnTo>
                    <a:lnTo>
                      <a:pt x="69" y="2"/>
                    </a:lnTo>
                    <a:lnTo>
                      <a:pt x="84" y="4"/>
                    </a:lnTo>
                    <a:lnTo>
                      <a:pt x="99" y="7"/>
                    </a:lnTo>
                    <a:lnTo>
                      <a:pt x="114" y="10"/>
                    </a:lnTo>
                    <a:lnTo>
                      <a:pt x="127" y="16"/>
                    </a:lnTo>
                    <a:lnTo>
                      <a:pt x="138" y="23"/>
                    </a:lnTo>
                    <a:lnTo>
                      <a:pt x="146" y="32"/>
                    </a:lnTo>
                    <a:lnTo>
                      <a:pt x="152" y="43"/>
                    </a:lnTo>
                    <a:lnTo>
                      <a:pt x="153" y="55"/>
                    </a:lnTo>
                    <a:lnTo>
                      <a:pt x="150" y="70"/>
                    </a:lnTo>
                    <a:lnTo>
                      <a:pt x="142" y="89"/>
                    </a:lnTo>
                    <a:lnTo>
                      <a:pt x="118" y="115"/>
                    </a:lnTo>
                    <a:lnTo>
                      <a:pt x="93" y="122"/>
                    </a:lnTo>
                    <a:lnTo>
                      <a:pt x="70" y="114"/>
                    </a:lnTo>
                    <a:lnTo>
                      <a:pt x="48" y="95"/>
                    </a:lnTo>
                    <a:lnTo>
                      <a:pt x="29" y="72"/>
                    </a:lnTo>
                    <a:lnTo>
                      <a:pt x="14" y="48"/>
                    </a:lnTo>
                    <a:lnTo>
                      <a:pt x="4" y="30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79" name="Freeform 219"/>
              <p:cNvSpPr>
                <a:spLocks/>
              </p:cNvSpPr>
              <p:nvPr/>
            </p:nvSpPr>
            <p:spPr bwMode="auto">
              <a:xfrm>
                <a:off x="3392" y="3199"/>
                <a:ext cx="55" cy="78"/>
              </a:xfrm>
              <a:custGeom>
                <a:avLst/>
                <a:gdLst/>
                <a:ahLst/>
                <a:cxnLst>
                  <a:cxn ang="0">
                    <a:pos x="43" y="0"/>
                  </a:cxn>
                  <a:cxn ang="0">
                    <a:pos x="68" y="0"/>
                  </a:cxn>
                  <a:cxn ang="0">
                    <a:pos x="73" y="7"/>
                  </a:cxn>
                  <a:cxn ang="0">
                    <a:pos x="83" y="24"/>
                  </a:cxn>
                  <a:cxn ang="0">
                    <a:pos x="96" y="50"/>
                  </a:cxn>
                  <a:cxn ang="0">
                    <a:pos x="106" y="77"/>
                  </a:cxn>
                  <a:cxn ang="0">
                    <a:pos x="112" y="106"/>
                  </a:cxn>
                  <a:cxn ang="0">
                    <a:pos x="108" y="131"/>
                  </a:cxn>
                  <a:cxn ang="0">
                    <a:pos x="91" y="149"/>
                  </a:cxn>
                  <a:cxn ang="0">
                    <a:pos x="56" y="156"/>
                  </a:cxn>
                  <a:cxn ang="0">
                    <a:pos x="22" y="149"/>
                  </a:cxn>
                  <a:cxn ang="0">
                    <a:pos x="4" y="131"/>
                  </a:cxn>
                  <a:cxn ang="0">
                    <a:pos x="0" y="106"/>
                  </a:cxn>
                  <a:cxn ang="0">
                    <a:pos x="5" y="77"/>
                  </a:cxn>
                  <a:cxn ang="0">
                    <a:pos x="15" y="50"/>
                  </a:cxn>
                  <a:cxn ang="0">
                    <a:pos x="28" y="24"/>
                  </a:cxn>
                  <a:cxn ang="0">
                    <a:pos x="38" y="7"/>
                  </a:cxn>
                  <a:cxn ang="0">
                    <a:pos x="43" y="0"/>
                  </a:cxn>
                </a:cxnLst>
                <a:rect l="0" t="0" r="r" b="b"/>
                <a:pathLst>
                  <a:path w="112" h="156">
                    <a:moveTo>
                      <a:pt x="43" y="0"/>
                    </a:moveTo>
                    <a:lnTo>
                      <a:pt x="68" y="0"/>
                    </a:lnTo>
                    <a:lnTo>
                      <a:pt x="73" y="7"/>
                    </a:lnTo>
                    <a:lnTo>
                      <a:pt x="83" y="24"/>
                    </a:lnTo>
                    <a:lnTo>
                      <a:pt x="96" y="50"/>
                    </a:lnTo>
                    <a:lnTo>
                      <a:pt x="106" y="77"/>
                    </a:lnTo>
                    <a:lnTo>
                      <a:pt x="112" y="106"/>
                    </a:lnTo>
                    <a:lnTo>
                      <a:pt x="108" y="131"/>
                    </a:lnTo>
                    <a:lnTo>
                      <a:pt x="91" y="149"/>
                    </a:lnTo>
                    <a:lnTo>
                      <a:pt x="56" y="156"/>
                    </a:lnTo>
                    <a:lnTo>
                      <a:pt x="22" y="149"/>
                    </a:lnTo>
                    <a:lnTo>
                      <a:pt x="4" y="131"/>
                    </a:lnTo>
                    <a:lnTo>
                      <a:pt x="0" y="106"/>
                    </a:lnTo>
                    <a:lnTo>
                      <a:pt x="5" y="77"/>
                    </a:lnTo>
                    <a:lnTo>
                      <a:pt x="15" y="50"/>
                    </a:lnTo>
                    <a:lnTo>
                      <a:pt x="28" y="24"/>
                    </a:lnTo>
                    <a:lnTo>
                      <a:pt x="38" y="7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80" name="Freeform 220"/>
              <p:cNvSpPr>
                <a:spLocks/>
              </p:cNvSpPr>
              <p:nvPr/>
            </p:nvSpPr>
            <p:spPr bwMode="auto">
              <a:xfrm>
                <a:off x="3330" y="3182"/>
                <a:ext cx="75" cy="62"/>
              </a:xfrm>
              <a:custGeom>
                <a:avLst/>
                <a:gdLst/>
                <a:ahLst/>
                <a:cxnLst>
                  <a:cxn ang="0">
                    <a:pos x="138" y="1"/>
                  </a:cxn>
                  <a:cxn ang="0">
                    <a:pos x="151" y="23"/>
                  </a:cxn>
                  <a:cxn ang="0">
                    <a:pos x="147" y="30"/>
                  </a:cxn>
                  <a:cxn ang="0">
                    <a:pos x="137" y="48"/>
                  </a:cxn>
                  <a:cxn ang="0">
                    <a:pos x="122" y="71"/>
                  </a:cxn>
                  <a:cxn ang="0">
                    <a:pos x="103" y="95"/>
                  </a:cxn>
                  <a:cxn ang="0">
                    <a:pos x="82" y="114"/>
                  </a:cxn>
                  <a:cxn ang="0">
                    <a:pos x="57" y="123"/>
                  </a:cxn>
                  <a:cxn ang="0">
                    <a:pos x="34" y="117"/>
                  </a:cxn>
                  <a:cxn ang="0">
                    <a:pos x="11" y="91"/>
                  </a:cxn>
                  <a:cxn ang="0">
                    <a:pos x="3" y="72"/>
                  </a:cxn>
                  <a:cxn ang="0">
                    <a:pos x="0" y="57"/>
                  </a:cxn>
                  <a:cxn ang="0">
                    <a:pos x="0" y="44"/>
                  </a:cxn>
                  <a:cxn ang="0">
                    <a:pos x="6" y="32"/>
                  </a:cxn>
                  <a:cxn ang="0">
                    <a:pos x="14" y="24"/>
                  </a:cxn>
                  <a:cxn ang="0">
                    <a:pos x="25" y="16"/>
                  </a:cxn>
                  <a:cxn ang="0">
                    <a:pos x="38" y="10"/>
                  </a:cxn>
                  <a:cxn ang="0">
                    <a:pos x="52" y="7"/>
                  </a:cxn>
                  <a:cxn ang="0">
                    <a:pos x="67" y="3"/>
                  </a:cxn>
                  <a:cxn ang="0">
                    <a:pos x="82" y="2"/>
                  </a:cxn>
                  <a:cxn ang="0">
                    <a:pos x="97" y="1"/>
                  </a:cxn>
                  <a:cxn ang="0">
                    <a:pos x="109" y="0"/>
                  </a:cxn>
                  <a:cxn ang="0">
                    <a:pos x="121" y="0"/>
                  </a:cxn>
                  <a:cxn ang="0">
                    <a:pos x="130" y="1"/>
                  </a:cxn>
                  <a:cxn ang="0">
                    <a:pos x="136" y="1"/>
                  </a:cxn>
                  <a:cxn ang="0">
                    <a:pos x="138" y="1"/>
                  </a:cxn>
                </a:cxnLst>
                <a:rect l="0" t="0" r="r" b="b"/>
                <a:pathLst>
                  <a:path w="151" h="123">
                    <a:moveTo>
                      <a:pt x="138" y="1"/>
                    </a:moveTo>
                    <a:lnTo>
                      <a:pt x="151" y="23"/>
                    </a:lnTo>
                    <a:lnTo>
                      <a:pt x="147" y="30"/>
                    </a:lnTo>
                    <a:lnTo>
                      <a:pt x="137" y="48"/>
                    </a:lnTo>
                    <a:lnTo>
                      <a:pt x="122" y="71"/>
                    </a:lnTo>
                    <a:lnTo>
                      <a:pt x="103" y="95"/>
                    </a:lnTo>
                    <a:lnTo>
                      <a:pt x="82" y="114"/>
                    </a:lnTo>
                    <a:lnTo>
                      <a:pt x="57" y="123"/>
                    </a:lnTo>
                    <a:lnTo>
                      <a:pt x="34" y="117"/>
                    </a:lnTo>
                    <a:lnTo>
                      <a:pt x="11" y="91"/>
                    </a:lnTo>
                    <a:lnTo>
                      <a:pt x="3" y="72"/>
                    </a:lnTo>
                    <a:lnTo>
                      <a:pt x="0" y="57"/>
                    </a:lnTo>
                    <a:lnTo>
                      <a:pt x="0" y="44"/>
                    </a:lnTo>
                    <a:lnTo>
                      <a:pt x="6" y="32"/>
                    </a:lnTo>
                    <a:lnTo>
                      <a:pt x="14" y="24"/>
                    </a:lnTo>
                    <a:lnTo>
                      <a:pt x="25" y="16"/>
                    </a:lnTo>
                    <a:lnTo>
                      <a:pt x="38" y="10"/>
                    </a:lnTo>
                    <a:lnTo>
                      <a:pt x="52" y="7"/>
                    </a:lnTo>
                    <a:lnTo>
                      <a:pt x="67" y="3"/>
                    </a:lnTo>
                    <a:lnTo>
                      <a:pt x="82" y="2"/>
                    </a:lnTo>
                    <a:lnTo>
                      <a:pt x="97" y="1"/>
                    </a:lnTo>
                    <a:lnTo>
                      <a:pt x="109" y="0"/>
                    </a:lnTo>
                    <a:lnTo>
                      <a:pt x="121" y="0"/>
                    </a:lnTo>
                    <a:lnTo>
                      <a:pt x="130" y="1"/>
                    </a:lnTo>
                    <a:lnTo>
                      <a:pt x="136" y="1"/>
                    </a:lnTo>
                    <a:lnTo>
                      <a:pt x="138" y="1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81" name="Freeform 221"/>
              <p:cNvSpPr>
                <a:spLocks/>
              </p:cNvSpPr>
              <p:nvPr/>
            </p:nvSpPr>
            <p:spPr bwMode="auto">
              <a:xfrm>
                <a:off x="3329" y="3113"/>
                <a:ext cx="76" cy="62"/>
              </a:xfrm>
              <a:custGeom>
                <a:avLst/>
                <a:gdLst/>
                <a:ahLst/>
                <a:cxnLst>
                  <a:cxn ang="0">
                    <a:pos x="152" y="99"/>
                  </a:cxn>
                  <a:cxn ang="0">
                    <a:pos x="139" y="122"/>
                  </a:cxn>
                  <a:cxn ang="0">
                    <a:pos x="137" y="122"/>
                  </a:cxn>
                  <a:cxn ang="0">
                    <a:pos x="131" y="122"/>
                  </a:cxn>
                  <a:cxn ang="0">
                    <a:pos x="122" y="123"/>
                  </a:cxn>
                  <a:cxn ang="0">
                    <a:pos x="110" y="122"/>
                  </a:cxn>
                  <a:cxn ang="0">
                    <a:pos x="98" y="122"/>
                  </a:cxn>
                  <a:cxn ang="0">
                    <a:pos x="83" y="121"/>
                  </a:cxn>
                  <a:cxn ang="0">
                    <a:pos x="68" y="118"/>
                  </a:cxn>
                  <a:cxn ang="0">
                    <a:pos x="53" y="116"/>
                  </a:cxn>
                  <a:cxn ang="0">
                    <a:pos x="39" y="111"/>
                  </a:cxn>
                  <a:cxn ang="0">
                    <a:pos x="26" y="106"/>
                  </a:cxn>
                  <a:cxn ang="0">
                    <a:pos x="15" y="99"/>
                  </a:cxn>
                  <a:cxn ang="0">
                    <a:pos x="7" y="91"/>
                  </a:cxn>
                  <a:cxn ang="0">
                    <a:pos x="1" y="79"/>
                  </a:cxn>
                  <a:cxn ang="0">
                    <a:pos x="0" y="66"/>
                  </a:cxn>
                  <a:cxn ang="0">
                    <a:pos x="3" y="51"/>
                  </a:cxn>
                  <a:cxn ang="0">
                    <a:pos x="11" y="33"/>
                  </a:cxn>
                  <a:cxn ang="0">
                    <a:pos x="34" y="6"/>
                  </a:cxn>
                  <a:cxn ang="0">
                    <a:pos x="58" y="0"/>
                  </a:cxn>
                  <a:cxn ang="0">
                    <a:pos x="83" y="8"/>
                  </a:cxn>
                  <a:cxn ang="0">
                    <a:pos x="104" y="27"/>
                  </a:cxn>
                  <a:cxn ang="0">
                    <a:pos x="123" y="50"/>
                  </a:cxn>
                  <a:cxn ang="0">
                    <a:pos x="138" y="73"/>
                  </a:cxn>
                  <a:cxn ang="0">
                    <a:pos x="148" y="92"/>
                  </a:cxn>
                  <a:cxn ang="0">
                    <a:pos x="152" y="99"/>
                  </a:cxn>
                </a:cxnLst>
                <a:rect l="0" t="0" r="r" b="b"/>
                <a:pathLst>
                  <a:path w="152" h="123">
                    <a:moveTo>
                      <a:pt x="152" y="99"/>
                    </a:moveTo>
                    <a:lnTo>
                      <a:pt x="139" y="122"/>
                    </a:lnTo>
                    <a:lnTo>
                      <a:pt x="137" y="122"/>
                    </a:lnTo>
                    <a:lnTo>
                      <a:pt x="131" y="122"/>
                    </a:lnTo>
                    <a:lnTo>
                      <a:pt x="122" y="123"/>
                    </a:lnTo>
                    <a:lnTo>
                      <a:pt x="110" y="122"/>
                    </a:lnTo>
                    <a:lnTo>
                      <a:pt x="98" y="122"/>
                    </a:lnTo>
                    <a:lnTo>
                      <a:pt x="83" y="121"/>
                    </a:lnTo>
                    <a:lnTo>
                      <a:pt x="68" y="118"/>
                    </a:lnTo>
                    <a:lnTo>
                      <a:pt x="53" y="116"/>
                    </a:lnTo>
                    <a:lnTo>
                      <a:pt x="39" y="111"/>
                    </a:lnTo>
                    <a:lnTo>
                      <a:pt x="26" y="106"/>
                    </a:lnTo>
                    <a:lnTo>
                      <a:pt x="15" y="99"/>
                    </a:lnTo>
                    <a:lnTo>
                      <a:pt x="7" y="91"/>
                    </a:lnTo>
                    <a:lnTo>
                      <a:pt x="1" y="79"/>
                    </a:lnTo>
                    <a:lnTo>
                      <a:pt x="0" y="66"/>
                    </a:lnTo>
                    <a:lnTo>
                      <a:pt x="3" y="51"/>
                    </a:lnTo>
                    <a:lnTo>
                      <a:pt x="11" y="33"/>
                    </a:lnTo>
                    <a:lnTo>
                      <a:pt x="34" y="6"/>
                    </a:lnTo>
                    <a:lnTo>
                      <a:pt x="58" y="0"/>
                    </a:lnTo>
                    <a:lnTo>
                      <a:pt x="83" y="8"/>
                    </a:lnTo>
                    <a:lnTo>
                      <a:pt x="104" y="27"/>
                    </a:lnTo>
                    <a:lnTo>
                      <a:pt x="123" y="50"/>
                    </a:lnTo>
                    <a:lnTo>
                      <a:pt x="138" y="73"/>
                    </a:lnTo>
                    <a:lnTo>
                      <a:pt x="148" y="92"/>
                    </a:lnTo>
                    <a:lnTo>
                      <a:pt x="152" y="99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82" name="Freeform 222"/>
              <p:cNvSpPr>
                <a:spLocks/>
              </p:cNvSpPr>
              <p:nvPr/>
            </p:nvSpPr>
            <p:spPr bwMode="auto">
              <a:xfrm>
                <a:off x="3017" y="3114"/>
                <a:ext cx="68" cy="74"/>
              </a:xfrm>
              <a:custGeom>
                <a:avLst/>
                <a:gdLst/>
                <a:ahLst/>
                <a:cxnLst>
                  <a:cxn ang="0">
                    <a:pos x="6" y="67"/>
                  </a:cxn>
                  <a:cxn ang="0">
                    <a:pos x="0" y="47"/>
                  </a:cxn>
                  <a:cxn ang="0">
                    <a:pos x="7" y="33"/>
                  </a:cxn>
                  <a:cxn ang="0">
                    <a:pos x="15" y="27"/>
                  </a:cxn>
                  <a:cxn ang="0">
                    <a:pos x="24" y="25"/>
                  </a:cxn>
                  <a:cxn ang="0">
                    <a:pos x="35" y="25"/>
                  </a:cxn>
                  <a:cxn ang="0">
                    <a:pos x="43" y="16"/>
                  </a:cxn>
                  <a:cxn ang="0">
                    <a:pos x="58" y="2"/>
                  </a:cxn>
                  <a:cxn ang="0">
                    <a:pos x="79" y="2"/>
                  </a:cxn>
                  <a:cxn ang="0">
                    <a:pos x="92" y="16"/>
                  </a:cxn>
                  <a:cxn ang="0">
                    <a:pos x="100" y="24"/>
                  </a:cxn>
                  <a:cxn ang="0">
                    <a:pos x="111" y="23"/>
                  </a:cxn>
                  <a:cxn ang="0">
                    <a:pos x="121" y="26"/>
                  </a:cxn>
                  <a:cxn ang="0">
                    <a:pos x="129" y="32"/>
                  </a:cxn>
                  <a:cxn ang="0">
                    <a:pos x="136" y="46"/>
                  </a:cxn>
                  <a:cxn ang="0">
                    <a:pos x="130" y="65"/>
                  </a:cxn>
                  <a:cxn ang="0">
                    <a:pos x="130" y="80"/>
                  </a:cxn>
                  <a:cxn ang="0">
                    <a:pos x="136" y="100"/>
                  </a:cxn>
                  <a:cxn ang="0">
                    <a:pos x="129" y="115"/>
                  </a:cxn>
                  <a:cxn ang="0">
                    <a:pos x="121" y="121"/>
                  </a:cxn>
                  <a:cxn ang="0">
                    <a:pos x="112" y="123"/>
                  </a:cxn>
                  <a:cxn ang="0">
                    <a:pos x="102" y="122"/>
                  </a:cxn>
                  <a:cxn ang="0">
                    <a:pos x="94" y="131"/>
                  </a:cxn>
                  <a:cxn ang="0">
                    <a:pos x="80" y="146"/>
                  </a:cxn>
                  <a:cxn ang="0">
                    <a:pos x="59" y="146"/>
                  </a:cxn>
                  <a:cxn ang="0">
                    <a:pos x="45" y="131"/>
                  </a:cxn>
                  <a:cxn ang="0">
                    <a:pos x="36" y="123"/>
                  </a:cxn>
                  <a:cxn ang="0">
                    <a:pos x="26" y="124"/>
                  </a:cxn>
                  <a:cxn ang="0">
                    <a:pos x="16" y="122"/>
                  </a:cxn>
                  <a:cxn ang="0">
                    <a:pos x="8" y="116"/>
                  </a:cxn>
                  <a:cxn ang="0">
                    <a:pos x="1" y="101"/>
                  </a:cxn>
                  <a:cxn ang="0">
                    <a:pos x="7" y="83"/>
                  </a:cxn>
                </a:cxnLst>
                <a:rect l="0" t="0" r="r" b="b"/>
                <a:pathLst>
                  <a:path w="136" h="148">
                    <a:moveTo>
                      <a:pt x="14" y="75"/>
                    </a:moveTo>
                    <a:lnTo>
                      <a:pt x="6" y="67"/>
                    </a:lnTo>
                    <a:lnTo>
                      <a:pt x="1" y="57"/>
                    </a:lnTo>
                    <a:lnTo>
                      <a:pt x="0" y="47"/>
                    </a:lnTo>
                    <a:lnTo>
                      <a:pt x="4" y="38"/>
                    </a:lnTo>
                    <a:lnTo>
                      <a:pt x="7" y="33"/>
                    </a:lnTo>
                    <a:lnTo>
                      <a:pt x="11" y="30"/>
                    </a:lnTo>
                    <a:lnTo>
                      <a:pt x="15" y="27"/>
                    </a:lnTo>
                    <a:lnTo>
                      <a:pt x="20" y="25"/>
                    </a:lnTo>
                    <a:lnTo>
                      <a:pt x="24" y="25"/>
                    </a:lnTo>
                    <a:lnTo>
                      <a:pt x="30" y="25"/>
                    </a:lnTo>
                    <a:lnTo>
                      <a:pt x="35" y="25"/>
                    </a:lnTo>
                    <a:lnTo>
                      <a:pt x="41" y="27"/>
                    </a:lnTo>
                    <a:lnTo>
                      <a:pt x="43" y="16"/>
                    </a:lnTo>
                    <a:lnTo>
                      <a:pt x="50" y="8"/>
                    </a:lnTo>
                    <a:lnTo>
                      <a:pt x="58" y="2"/>
                    </a:lnTo>
                    <a:lnTo>
                      <a:pt x="68" y="0"/>
                    </a:lnTo>
                    <a:lnTo>
                      <a:pt x="79" y="2"/>
                    </a:lnTo>
                    <a:lnTo>
                      <a:pt x="87" y="8"/>
                    </a:lnTo>
                    <a:lnTo>
                      <a:pt x="92" y="16"/>
                    </a:lnTo>
                    <a:lnTo>
                      <a:pt x="95" y="26"/>
                    </a:lnTo>
                    <a:lnTo>
                      <a:pt x="100" y="24"/>
                    </a:lnTo>
                    <a:lnTo>
                      <a:pt x="105" y="23"/>
                    </a:lnTo>
                    <a:lnTo>
                      <a:pt x="111" y="23"/>
                    </a:lnTo>
                    <a:lnTo>
                      <a:pt x="117" y="24"/>
                    </a:lnTo>
                    <a:lnTo>
                      <a:pt x="121" y="26"/>
                    </a:lnTo>
                    <a:lnTo>
                      <a:pt x="126" y="29"/>
                    </a:lnTo>
                    <a:lnTo>
                      <a:pt x="129" y="32"/>
                    </a:lnTo>
                    <a:lnTo>
                      <a:pt x="133" y="37"/>
                    </a:lnTo>
                    <a:lnTo>
                      <a:pt x="136" y="46"/>
                    </a:lnTo>
                    <a:lnTo>
                      <a:pt x="135" y="56"/>
                    </a:lnTo>
                    <a:lnTo>
                      <a:pt x="130" y="65"/>
                    </a:lnTo>
                    <a:lnTo>
                      <a:pt x="122" y="73"/>
                    </a:lnTo>
                    <a:lnTo>
                      <a:pt x="130" y="80"/>
                    </a:lnTo>
                    <a:lnTo>
                      <a:pt x="135" y="90"/>
                    </a:lnTo>
                    <a:lnTo>
                      <a:pt x="136" y="100"/>
                    </a:lnTo>
                    <a:lnTo>
                      <a:pt x="133" y="110"/>
                    </a:lnTo>
                    <a:lnTo>
                      <a:pt x="129" y="115"/>
                    </a:lnTo>
                    <a:lnTo>
                      <a:pt x="126" y="118"/>
                    </a:lnTo>
                    <a:lnTo>
                      <a:pt x="121" y="121"/>
                    </a:lnTo>
                    <a:lnTo>
                      <a:pt x="117" y="122"/>
                    </a:lnTo>
                    <a:lnTo>
                      <a:pt x="112" y="123"/>
                    </a:lnTo>
                    <a:lnTo>
                      <a:pt x="106" y="123"/>
                    </a:lnTo>
                    <a:lnTo>
                      <a:pt x="102" y="122"/>
                    </a:lnTo>
                    <a:lnTo>
                      <a:pt x="96" y="121"/>
                    </a:lnTo>
                    <a:lnTo>
                      <a:pt x="94" y="131"/>
                    </a:lnTo>
                    <a:lnTo>
                      <a:pt x="88" y="140"/>
                    </a:lnTo>
                    <a:lnTo>
                      <a:pt x="80" y="146"/>
                    </a:lnTo>
                    <a:lnTo>
                      <a:pt x="69" y="148"/>
                    </a:lnTo>
                    <a:lnTo>
                      <a:pt x="59" y="146"/>
                    </a:lnTo>
                    <a:lnTo>
                      <a:pt x="51" y="140"/>
                    </a:lnTo>
                    <a:lnTo>
                      <a:pt x="45" y="131"/>
                    </a:lnTo>
                    <a:lnTo>
                      <a:pt x="42" y="121"/>
                    </a:lnTo>
                    <a:lnTo>
                      <a:pt x="36" y="123"/>
                    </a:lnTo>
                    <a:lnTo>
                      <a:pt x="31" y="124"/>
                    </a:lnTo>
                    <a:lnTo>
                      <a:pt x="26" y="124"/>
                    </a:lnTo>
                    <a:lnTo>
                      <a:pt x="21" y="123"/>
                    </a:lnTo>
                    <a:lnTo>
                      <a:pt x="16" y="122"/>
                    </a:lnTo>
                    <a:lnTo>
                      <a:pt x="12" y="120"/>
                    </a:lnTo>
                    <a:lnTo>
                      <a:pt x="8" y="116"/>
                    </a:lnTo>
                    <a:lnTo>
                      <a:pt x="5" y="111"/>
                    </a:lnTo>
                    <a:lnTo>
                      <a:pt x="1" y="101"/>
                    </a:lnTo>
                    <a:lnTo>
                      <a:pt x="3" y="92"/>
                    </a:lnTo>
                    <a:lnTo>
                      <a:pt x="7" y="83"/>
                    </a:lnTo>
                    <a:lnTo>
                      <a:pt x="14" y="75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83" name="Freeform 223"/>
              <p:cNvSpPr>
                <a:spLocks/>
              </p:cNvSpPr>
              <p:nvPr/>
            </p:nvSpPr>
            <p:spPr bwMode="auto">
              <a:xfrm>
                <a:off x="3041" y="3140"/>
                <a:ext cx="20" cy="21"/>
              </a:xfrm>
              <a:custGeom>
                <a:avLst/>
                <a:gdLst/>
                <a:ahLst/>
                <a:cxnLst>
                  <a:cxn ang="0">
                    <a:pos x="19" y="40"/>
                  </a:cxn>
                  <a:cxn ang="0">
                    <a:pos x="27" y="39"/>
                  </a:cxn>
                  <a:cxn ang="0">
                    <a:pos x="33" y="34"/>
                  </a:cxn>
                  <a:cxn ang="0">
                    <a:pos x="38" y="27"/>
                  </a:cxn>
                  <a:cxn ang="0">
                    <a:pos x="39" y="20"/>
                  </a:cxn>
                  <a:cxn ang="0">
                    <a:pos x="38" y="12"/>
                  </a:cxn>
                  <a:cxn ang="0">
                    <a:pos x="33" y="5"/>
                  </a:cxn>
                  <a:cxn ang="0">
                    <a:pos x="27" y="1"/>
                  </a:cxn>
                  <a:cxn ang="0">
                    <a:pos x="19" y="0"/>
                  </a:cxn>
                  <a:cxn ang="0">
                    <a:pos x="12" y="1"/>
                  </a:cxn>
                  <a:cxn ang="0">
                    <a:pos x="6" y="5"/>
                  </a:cxn>
                  <a:cxn ang="0">
                    <a:pos x="1" y="12"/>
                  </a:cxn>
                  <a:cxn ang="0">
                    <a:pos x="0" y="20"/>
                  </a:cxn>
                  <a:cxn ang="0">
                    <a:pos x="1" y="27"/>
                  </a:cxn>
                  <a:cxn ang="0">
                    <a:pos x="6" y="34"/>
                  </a:cxn>
                  <a:cxn ang="0">
                    <a:pos x="12" y="39"/>
                  </a:cxn>
                  <a:cxn ang="0">
                    <a:pos x="19" y="40"/>
                  </a:cxn>
                </a:cxnLst>
                <a:rect l="0" t="0" r="r" b="b"/>
                <a:pathLst>
                  <a:path w="39" h="40">
                    <a:moveTo>
                      <a:pt x="19" y="40"/>
                    </a:moveTo>
                    <a:lnTo>
                      <a:pt x="27" y="39"/>
                    </a:lnTo>
                    <a:lnTo>
                      <a:pt x="33" y="34"/>
                    </a:lnTo>
                    <a:lnTo>
                      <a:pt x="38" y="27"/>
                    </a:lnTo>
                    <a:lnTo>
                      <a:pt x="39" y="20"/>
                    </a:lnTo>
                    <a:lnTo>
                      <a:pt x="38" y="12"/>
                    </a:lnTo>
                    <a:lnTo>
                      <a:pt x="33" y="5"/>
                    </a:lnTo>
                    <a:lnTo>
                      <a:pt x="27" y="1"/>
                    </a:lnTo>
                    <a:lnTo>
                      <a:pt x="19" y="0"/>
                    </a:lnTo>
                    <a:lnTo>
                      <a:pt x="12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20"/>
                    </a:lnTo>
                    <a:lnTo>
                      <a:pt x="1" y="27"/>
                    </a:lnTo>
                    <a:lnTo>
                      <a:pt x="6" y="34"/>
                    </a:lnTo>
                    <a:lnTo>
                      <a:pt x="12" y="39"/>
                    </a:lnTo>
                    <a:lnTo>
                      <a:pt x="19" y="4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84" name="Freeform 224"/>
              <p:cNvSpPr>
                <a:spLocks/>
              </p:cNvSpPr>
              <p:nvPr/>
            </p:nvSpPr>
            <p:spPr bwMode="auto">
              <a:xfrm>
                <a:off x="3104" y="2590"/>
                <a:ext cx="68" cy="74"/>
              </a:xfrm>
              <a:custGeom>
                <a:avLst/>
                <a:gdLst/>
                <a:ahLst/>
                <a:cxnLst>
                  <a:cxn ang="0">
                    <a:pos x="6" y="66"/>
                  </a:cxn>
                  <a:cxn ang="0">
                    <a:pos x="0" y="47"/>
                  </a:cxn>
                  <a:cxn ang="0">
                    <a:pos x="7" y="33"/>
                  </a:cxn>
                  <a:cxn ang="0">
                    <a:pos x="15" y="26"/>
                  </a:cxn>
                  <a:cxn ang="0">
                    <a:pos x="25" y="24"/>
                  </a:cxn>
                  <a:cxn ang="0">
                    <a:pos x="35" y="25"/>
                  </a:cxn>
                  <a:cxn ang="0">
                    <a:pos x="43" y="16"/>
                  </a:cxn>
                  <a:cxn ang="0">
                    <a:pos x="58" y="2"/>
                  </a:cxn>
                  <a:cxn ang="0">
                    <a:pos x="79" y="2"/>
                  </a:cxn>
                  <a:cxn ang="0">
                    <a:pos x="92" y="16"/>
                  </a:cxn>
                  <a:cxn ang="0">
                    <a:pos x="101" y="24"/>
                  </a:cxn>
                  <a:cxn ang="0">
                    <a:pos x="111" y="23"/>
                  </a:cxn>
                  <a:cxn ang="0">
                    <a:pos x="121" y="25"/>
                  </a:cxn>
                  <a:cxn ang="0">
                    <a:pos x="129" y="32"/>
                  </a:cxn>
                  <a:cxn ang="0">
                    <a:pos x="136" y="46"/>
                  </a:cxn>
                  <a:cxn ang="0">
                    <a:pos x="130" y="65"/>
                  </a:cxn>
                  <a:cxn ang="0">
                    <a:pos x="130" y="80"/>
                  </a:cxn>
                  <a:cxn ang="0">
                    <a:pos x="136" y="100"/>
                  </a:cxn>
                  <a:cxn ang="0">
                    <a:pos x="129" y="114"/>
                  </a:cxn>
                  <a:cxn ang="0">
                    <a:pos x="121" y="121"/>
                  </a:cxn>
                  <a:cxn ang="0">
                    <a:pos x="112" y="123"/>
                  </a:cxn>
                  <a:cxn ang="0">
                    <a:pos x="102" y="122"/>
                  </a:cxn>
                  <a:cxn ang="0">
                    <a:pos x="94" y="131"/>
                  </a:cxn>
                  <a:cxn ang="0">
                    <a:pos x="80" y="145"/>
                  </a:cxn>
                  <a:cxn ang="0">
                    <a:pos x="59" y="145"/>
                  </a:cxn>
                  <a:cxn ang="0">
                    <a:pos x="45" y="131"/>
                  </a:cxn>
                  <a:cxn ang="0">
                    <a:pos x="36" y="123"/>
                  </a:cxn>
                  <a:cxn ang="0">
                    <a:pos x="26" y="124"/>
                  </a:cxn>
                  <a:cxn ang="0">
                    <a:pos x="16" y="122"/>
                  </a:cxn>
                  <a:cxn ang="0">
                    <a:pos x="8" y="116"/>
                  </a:cxn>
                  <a:cxn ang="0">
                    <a:pos x="1" y="101"/>
                  </a:cxn>
                  <a:cxn ang="0">
                    <a:pos x="7" y="83"/>
                  </a:cxn>
                </a:cxnLst>
                <a:rect l="0" t="0" r="r" b="b"/>
                <a:pathLst>
                  <a:path w="136" h="147">
                    <a:moveTo>
                      <a:pt x="14" y="74"/>
                    </a:moveTo>
                    <a:lnTo>
                      <a:pt x="6" y="66"/>
                    </a:lnTo>
                    <a:lnTo>
                      <a:pt x="1" y="57"/>
                    </a:lnTo>
                    <a:lnTo>
                      <a:pt x="0" y="47"/>
                    </a:lnTo>
                    <a:lnTo>
                      <a:pt x="4" y="36"/>
                    </a:lnTo>
                    <a:lnTo>
                      <a:pt x="7" y="33"/>
                    </a:lnTo>
                    <a:lnTo>
                      <a:pt x="11" y="30"/>
                    </a:lnTo>
                    <a:lnTo>
                      <a:pt x="15" y="26"/>
                    </a:lnTo>
                    <a:lnTo>
                      <a:pt x="20" y="25"/>
                    </a:lnTo>
                    <a:lnTo>
                      <a:pt x="25" y="24"/>
                    </a:lnTo>
                    <a:lnTo>
                      <a:pt x="30" y="24"/>
                    </a:lnTo>
                    <a:lnTo>
                      <a:pt x="35" y="25"/>
                    </a:lnTo>
                    <a:lnTo>
                      <a:pt x="41" y="27"/>
                    </a:lnTo>
                    <a:lnTo>
                      <a:pt x="43" y="16"/>
                    </a:lnTo>
                    <a:lnTo>
                      <a:pt x="50" y="8"/>
                    </a:lnTo>
                    <a:lnTo>
                      <a:pt x="58" y="2"/>
                    </a:lnTo>
                    <a:lnTo>
                      <a:pt x="68" y="0"/>
                    </a:lnTo>
                    <a:lnTo>
                      <a:pt x="79" y="2"/>
                    </a:lnTo>
                    <a:lnTo>
                      <a:pt x="87" y="8"/>
                    </a:lnTo>
                    <a:lnTo>
                      <a:pt x="92" y="16"/>
                    </a:lnTo>
                    <a:lnTo>
                      <a:pt x="95" y="26"/>
                    </a:lnTo>
                    <a:lnTo>
                      <a:pt x="101" y="24"/>
                    </a:lnTo>
                    <a:lnTo>
                      <a:pt x="105" y="23"/>
                    </a:lnTo>
                    <a:lnTo>
                      <a:pt x="111" y="23"/>
                    </a:lnTo>
                    <a:lnTo>
                      <a:pt x="116" y="24"/>
                    </a:lnTo>
                    <a:lnTo>
                      <a:pt x="121" y="25"/>
                    </a:lnTo>
                    <a:lnTo>
                      <a:pt x="126" y="28"/>
                    </a:lnTo>
                    <a:lnTo>
                      <a:pt x="129" y="32"/>
                    </a:lnTo>
                    <a:lnTo>
                      <a:pt x="133" y="35"/>
                    </a:lnTo>
                    <a:lnTo>
                      <a:pt x="136" y="46"/>
                    </a:lnTo>
                    <a:lnTo>
                      <a:pt x="135" y="55"/>
                    </a:lnTo>
                    <a:lnTo>
                      <a:pt x="130" y="65"/>
                    </a:lnTo>
                    <a:lnTo>
                      <a:pt x="122" y="72"/>
                    </a:lnTo>
                    <a:lnTo>
                      <a:pt x="130" y="80"/>
                    </a:lnTo>
                    <a:lnTo>
                      <a:pt x="135" y="89"/>
                    </a:lnTo>
                    <a:lnTo>
                      <a:pt x="136" y="100"/>
                    </a:lnTo>
                    <a:lnTo>
                      <a:pt x="133" y="110"/>
                    </a:lnTo>
                    <a:lnTo>
                      <a:pt x="129" y="114"/>
                    </a:lnTo>
                    <a:lnTo>
                      <a:pt x="126" y="117"/>
                    </a:lnTo>
                    <a:lnTo>
                      <a:pt x="121" y="121"/>
                    </a:lnTo>
                    <a:lnTo>
                      <a:pt x="117" y="122"/>
                    </a:lnTo>
                    <a:lnTo>
                      <a:pt x="112" y="123"/>
                    </a:lnTo>
                    <a:lnTo>
                      <a:pt x="106" y="123"/>
                    </a:lnTo>
                    <a:lnTo>
                      <a:pt x="102" y="122"/>
                    </a:lnTo>
                    <a:lnTo>
                      <a:pt x="96" y="121"/>
                    </a:lnTo>
                    <a:lnTo>
                      <a:pt x="94" y="131"/>
                    </a:lnTo>
                    <a:lnTo>
                      <a:pt x="88" y="139"/>
                    </a:lnTo>
                    <a:lnTo>
                      <a:pt x="80" y="145"/>
                    </a:lnTo>
                    <a:lnTo>
                      <a:pt x="69" y="147"/>
                    </a:lnTo>
                    <a:lnTo>
                      <a:pt x="59" y="145"/>
                    </a:lnTo>
                    <a:lnTo>
                      <a:pt x="51" y="139"/>
                    </a:lnTo>
                    <a:lnTo>
                      <a:pt x="45" y="131"/>
                    </a:lnTo>
                    <a:lnTo>
                      <a:pt x="42" y="121"/>
                    </a:lnTo>
                    <a:lnTo>
                      <a:pt x="36" y="123"/>
                    </a:lnTo>
                    <a:lnTo>
                      <a:pt x="31" y="124"/>
                    </a:lnTo>
                    <a:lnTo>
                      <a:pt x="26" y="124"/>
                    </a:lnTo>
                    <a:lnTo>
                      <a:pt x="21" y="123"/>
                    </a:lnTo>
                    <a:lnTo>
                      <a:pt x="16" y="122"/>
                    </a:lnTo>
                    <a:lnTo>
                      <a:pt x="12" y="119"/>
                    </a:lnTo>
                    <a:lnTo>
                      <a:pt x="8" y="116"/>
                    </a:lnTo>
                    <a:lnTo>
                      <a:pt x="5" y="111"/>
                    </a:lnTo>
                    <a:lnTo>
                      <a:pt x="1" y="101"/>
                    </a:lnTo>
                    <a:lnTo>
                      <a:pt x="3" y="92"/>
                    </a:lnTo>
                    <a:lnTo>
                      <a:pt x="7" y="83"/>
                    </a:lnTo>
                    <a:lnTo>
                      <a:pt x="14" y="74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85" name="Freeform 225"/>
              <p:cNvSpPr>
                <a:spLocks/>
              </p:cNvSpPr>
              <p:nvPr/>
            </p:nvSpPr>
            <p:spPr bwMode="auto">
              <a:xfrm>
                <a:off x="3129" y="2616"/>
                <a:ext cx="20" cy="20"/>
              </a:xfrm>
              <a:custGeom>
                <a:avLst/>
                <a:gdLst/>
                <a:ahLst/>
                <a:cxnLst>
                  <a:cxn ang="0">
                    <a:pos x="19" y="39"/>
                  </a:cxn>
                  <a:cxn ang="0">
                    <a:pos x="28" y="38"/>
                  </a:cxn>
                  <a:cxn ang="0">
                    <a:pos x="33" y="33"/>
                  </a:cxn>
                  <a:cxn ang="0">
                    <a:pos x="38" y="27"/>
                  </a:cxn>
                  <a:cxn ang="0">
                    <a:pos x="39" y="19"/>
                  </a:cxn>
                  <a:cxn ang="0">
                    <a:pos x="38" y="12"/>
                  </a:cxn>
                  <a:cxn ang="0">
                    <a:pos x="33" y="5"/>
                  </a:cxn>
                  <a:cxn ang="0">
                    <a:pos x="28" y="1"/>
                  </a:cxn>
                  <a:cxn ang="0">
                    <a:pos x="19" y="0"/>
                  </a:cxn>
                  <a:cxn ang="0">
                    <a:pos x="13" y="1"/>
                  </a:cxn>
                  <a:cxn ang="0">
                    <a:pos x="6" y="5"/>
                  </a:cxn>
                  <a:cxn ang="0">
                    <a:pos x="1" y="12"/>
                  </a:cxn>
                  <a:cxn ang="0">
                    <a:pos x="0" y="19"/>
                  </a:cxn>
                  <a:cxn ang="0">
                    <a:pos x="1" y="27"/>
                  </a:cxn>
                  <a:cxn ang="0">
                    <a:pos x="6" y="33"/>
                  </a:cxn>
                  <a:cxn ang="0">
                    <a:pos x="13" y="38"/>
                  </a:cxn>
                  <a:cxn ang="0">
                    <a:pos x="19" y="39"/>
                  </a:cxn>
                </a:cxnLst>
                <a:rect l="0" t="0" r="r" b="b"/>
                <a:pathLst>
                  <a:path w="39" h="39">
                    <a:moveTo>
                      <a:pt x="19" y="39"/>
                    </a:moveTo>
                    <a:lnTo>
                      <a:pt x="28" y="38"/>
                    </a:lnTo>
                    <a:lnTo>
                      <a:pt x="33" y="33"/>
                    </a:lnTo>
                    <a:lnTo>
                      <a:pt x="38" y="27"/>
                    </a:lnTo>
                    <a:lnTo>
                      <a:pt x="39" y="19"/>
                    </a:lnTo>
                    <a:lnTo>
                      <a:pt x="38" y="12"/>
                    </a:lnTo>
                    <a:lnTo>
                      <a:pt x="33" y="5"/>
                    </a:lnTo>
                    <a:lnTo>
                      <a:pt x="28" y="1"/>
                    </a:lnTo>
                    <a:lnTo>
                      <a:pt x="19" y="0"/>
                    </a:lnTo>
                    <a:lnTo>
                      <a:pt x="13" y="1"/>
                    </a:lnTo>
                    <a:lnTo>
                      <a:pt x="6" y="5"/>
                    </a:lnTo>
                    <a:lnTo>
                      <a:pt x="1" y="12"/>
                    </a:lnTo>
                    <a:lnTo>
                      <a:pt x="0" y="19"/>
                    </a:lnTo>
                    <a:lnTo>
                      <a:pt x="1" y="27"/>
                    </a:lnTo>
                    <a:lnTo>
                      <a:pt x="6" y="33"/>
                    </a:lnTo>
                    <a:lnTo>
                      <a:pt x="13" y="38"/>
                    </a:lnTo>
                    <a:lnTo>
                      <a:pt x="19" y="3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86" name="Freeform 226"/>
              <p:cNvSpPr>
                <a:spLocks/>
              </p:cNvSpPr>
              <p:nvPr/>
            </p:nvSpPr>
            <p:spPr bwMode="auto">
              <a:xfrm>
                <a:off x="3055" y="2362"/>
                <a:ext cx="30" cy="30"/>
              </a:xfrm>
              <a:custGeom>
                <a:avLst/>
                <a:gdLst/>
                <a:ahLst/>
                <a:cxnLst>
                  <a:cxn ang="0">
                    <a:pos x="60" y="29"/>
                  </a:cxn>
                  <a:cxn ang="0">
                    <a:pos x="59" y="24"/>
                  </a:cxn>
                  <a:cxn ang="0">
                    <a:pos x="58" y="18"/>
                  </a:cxn>
                  <a:cxn ang="0">
                    <a:pos x="55" y="13"/>
                  </a:cxn>
                  <a:cxn ang="0">
                    <a:pos x="51" y="9"/>
                  </a:cxn>
                  <a:cxn ang="0">
                    <a:pos x="47" y="5"/>
                  </a:cxn>
                  <a:cxn ang="0">
                    <a:pos x="42" y="2"/>
                  </a:cxn>
                  <a:cxn ang="0">
                    <a:pos x="36" y="1"/>
                  </a:cxn>
                  <a:cxn ang="0">
                    <a:pos x="30" y="0"/>
                  </a:cxn>
                  <a:cxn ang="0">
                    <a:pos x="19" y="2"/>
                  </a:cxn>
                  <a:cxn ang="0">
                    <a:pos x="10" y="9"/>
                  </a:cxn>
                  <a:cxn ang="0">
                    <a:pos x="3" y="18"/>
                  </a:cxn>
                  <a:cxn ang="0">
                    <a:pos x="0" y="29"/>
                  </a:cxn>
                  <a:cxn ang="0">
                    <a:pos x="2" y="35"/>
                  </a:cxn>
                  <a:cxn ang="0">
                    <a:pos x="3" y="41"/>
                  </a:cxn>
                  <a:cxn ang="0">
                    <a:pos x="6" y="46"/>
                  </a:cxn>
                  <a:cxn ang="0">
                    <a:pos x="10" y="50"/>
                  </a:cxn>
                  <a:cxn ang="0">
                    <a:pos x="14" y="54"/>
                  </a:cxn>
                  <a:cxn ang="0">
                    <a:pos x="19" y="57"/>
                  </a:cxn>
                  <a:cxn ang="0">
                    <a:pos x="25" y="58"/>
                  </a:cxn>
                  <a:cxn ang="0">
                    <a:pos x="30" y="59"/>
                  </a:cxn>
                  <a:cxn ang="0">
                    <a:pos x="36" y="58"/>
                  </a:cxn>
                  <a:cxn ang="0">
                    <a:pos x="42" y="57"/>
                  </a:cxn>
                  <a:cxn ang="0">
                    <a:pos x="47" y="54"/>
                  </a:cxn>
                  <a:cxn ang="0">
                    <a:pos x="51" y="50"/>
                  </a:cxn>
                  <a:cxn ang="0">
                    <a:pos x="55" y="46"/>
                  </a:cxn>
                  <a:cxn ang="0">
                    <a:pos x="58" y="41"/>
                  </a:cxn>
                  <a:cxn ang="0">
                    <a:pos x="59" y="35"/>
                  </a:cxn>
                  <a:cxn ang="0">
                    <a:pos x="60" y="29"/>
                  </a:cxn>
                </a:cxnLst>
                <a:rect l="0" t="0" r="r" b="b"/>
                <a:pathLst>
                  <a:path w="60" h="59">
                    <a:moveTo>
                      <a:pt x="60" y="29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5" y="13"/>
                    </a:lnTo>
                    <a:lnTo>
                      <a:pt x="51" y="9"/>
                    </a:lnTo>
                    <a:lnTo>
                      <a:pt x="47" y="5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10" y="9"/>
                    </a:lnTo>
                    <a:lnTo>
                      <a:pt x="3" y="18"/>
                    </a:lnTo>
                    <a:lnTo>
                      <a:pt x="0" y="29"/>
                    </a:lnTo>
                    <a:lnTo>
                      <a:pt x="2" y="35"/>
                    </a:lnTo>
                    <a:lnTo>
                      <a:pt x="3" y="41"/>
                    </a:lnTo>
                    <a:lnTo>
                      <a:pt x="6" y="46"/>
                    </a:lnTo>
                    <a:lnTo>
                      <a:pt x="10" y="50"/>
                    </a:lnTo>
                    <a:lnTo>
                      <a:pt x="14" y="54"/>
                    </a:lnTo>
                    <a:lnTo>
                      <a:pt x="19" y="57"/>
                    </a:lnTo>
                    <a:lnTo>
                      <a:pt x="25" y="58"/>
                    </a:lnTo>
                    <a:lnTo>
                      <a:pt x="30" y="59"/>
                    </a:lnTo>
                    <a:lnTo>
                      <a:pt x="36" y="58"/>
                    </a:lnTo>
                    <a:lnTo>
                      <a:pt x="42" y="57"/>
                    </a:lnTo>
                    <a:lnTo>
                      <a:pt x="47" y="54"/>
                    </a:lnTo>
                    <a:lnTo>
                      <a:pt x="51" y="50"/>
                    </a:lnTo>
                    <a:lnTo>
                      <a:pt x="55" y="46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29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87" name="Freeform 227"/>
              <p:cNvSpPr>
                <a:spLocks/>
              </p:cNvSpPr>
              <p:nvPr/>
            </p:nvSpPr>
            <p:spPr bwMode="auto">
              <a:xfrm>
                <a:off x="3063" y="2369"/>
                <a:ext cx="15" cy="15"/>
              </a:xfrm>
              <a:custGeom>
                <a:avLst/>
                <a:gdLst/>
                <a:ahLst/>
                <a:cxnLst>
                  <a:cxn ang="0">
                    <a:pos x="15" y="30"/>
                  </a:cxn>
                  <a:cxn ang="0">
                    <a:pos x="13" y="30"/>
                  </a:cxn>
                  <a:cxn ang="0">
                    <a:pos x="11" y="29"/>
                  </a:cxn>
                  <a:cxn ang="0">
                    <a:pos x="7" y="27"/>
                  </a:cxn>
                  <a:cxn ang="0">
                    <a:pos x="5" y="26"/>
                  </a:cxn>
                  <a:cxn ang="0">
                    <a:pos x="4" y="24"/>
                  </a:cxn>
                  <a:cxn ang="0">
                    <a:pos x="2" y="20"/>
                  </a:cxn>
                  <a:cxn ang="0">
                    <a:pos x="0" y="18"/>
                  </a:cxn>
                  <a:cxn ang="0">
                    <a:pos x="0" y="15"/>
                  </a:cxn>
                  <a:cxn ang="0">
                    <a:pos x="0" y="12"/>
                  </a:cxn>
                  <a:cxn ang="0">
                    <a:pos x="2" y="10"/>
                  </a:cxn>
                  <a:cxn ang="0">
                    <a:pos x="4" y="7"/>
                  </a:cxn>
                  <a:cxn ang="0">
                    <a:pos x="5" y="5"/>
                  </a:cxn>
                  <a:cxn ang="0">
                    <a:pos x="7" y="3"/>
                  </a:cxn>
                  <a:cxn ang="0">
                    <a:pos x="11" y="2"/>
                  </a:cxn>
                  <a:cxn ang="0">
                    <a:pos x="13" y="0"/>
                  </a:cxn>
                  <a:cxn ang="0">
                    <a:pos x="15" y="0"/>
                  </a:cxn>
                  <a:cxn ang="0">
                    <a:pos x="19" y="0"/>
                  </a:cxn>
                  <a:cxn ang="0">
                    <a:pos x="21" y="2"/>
                  </a:cxn>
                  <a:cxn ang="0">
                    <a:pos x="23" y="3"/>
                  </a:cxn>
                  <a:cxn ang="0">
                    <a:pos x="26" y="5"/>
                  </a:cxn>
                  <a:cxn ang="0">
                    <a:pos x="28" y="7"/>
                  </a:cxn>
                  <a:cxn ang="0">
                    <a:pos x="29" y="10"/>
                  </a:cxn>
                  <a:cxn ang="0">
                    <a:pos x="30" y="12"/>
                  </a:cxn>
                  <a:cxn ang="0">
                    <a:pos x="30" y="15"/>
                  </a:cxn>
                  <a:cxn ang="0">
                    <a:pos x="29" y="21"/>
                  </a:cxn>
                  <a:cxn ang="0">
                    <a:pos x="26" y="26"/>
                  </a:cxn>
                  <a:cxn ang="0">
                    <a:pos x="21" y="29"/>
                  </a:cxn>
                  <a:cxn ang="0">
                    <a:pos x="15" y="30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1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4" y="24"/>
                    </a:lnTo>
                    <a:lnTo>
                      <a:pt x="2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2" y="10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11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6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88" name="Freeform 228"/>
              <p:cNvSpPr>
                <a:spLocks/>
              </p:cNvSpPr>
              <p:nvPr/>
            </p:nvSpPr>
            <p:spPr bwMode="auto">
              <a:xfrm>
                <a:off x="2814" y="2479"/>
                <a:ext cx="30" cy="30"/>
              </a:xfrm>
              <a:custGeom>
                <a:avLst/>
                <a:gdLst/>
                <a:ahLst/>
                <a:cxnLst>
                  <a:cxn ang="0">
                    <a:pos x="60" y="30"/>
                  </a:cxn>
                  <a:cxn ang="0">
                    <a:pos x="59" y="25"/>
                  </a:cxn>
                  <a:cxn ang="0">
                    <a:pos x="57" y="19"/>
                  </a:cxn>
                  <a:cxn ang="0">
                    <a:pos x="54" y="14"/>
                  </a:cxn>
                  <a:cxn ang="0">
                    <a:pos x="51" y="10"/>
                  </a:cxn>
                  <a:cxn ang="0">
                    <a:pos x="46" y="6"/>
                  </a:cxn>
                  <a:cxn ang="0">
                    <a:pos x="41" y="3"/>
                  </a:cxn>
                  <a:cxn ang="0">
                    <a:pos x="36" y="1"/>
                  </a:cxn>
                  <a:cxn ang="0">
                    <a:pos x="30" y="0"/>
                  </a:cxn>
                  <a:cxn ang="0">
                    <a:pos x="18" y="3"/>
                  </a:cxn>
                  <a:cxn ang="0">
                    <a:pos x="8" y="10"/>
                  </a:cxn>
                  <a:cxn ang="0">
                    <a:pos x="2" y="19"/>
                  </a:cxn>
                  <a:cxn ang="0">
                    <a:pos x="0" y="30"/>
                  </a:cxn>
                  <a:cxn ang="0">
                    <a:pos x="0" y="36"/>
                  </a:cxn>
                  <a:cxn ang="0">
                    <a:pos x="2" y="42"/>
                  </a:cxn>
                  <a:cxn ang="0">
                    <a:pos x="4" y="46"/>
                  </a:cxn>
                  <a:cxn ang="0">
                    <a:pos x="8" y="51"/>
                  </a:cxn>
                  <a:cxn ang="0">
                    <a:pos x="13" y="54"/>
                  </a:cxn>
                  <a:cxn ang="0">
                    <a:pos x="18" y="58"/>
                  </a:cxn>
                  <a:cxn ang="0">
                    <a:pos x="24" y="59"/>
                  </a:cxn>
                  <a:cxn ang="0">
                    <a:pos x="30" y="60"/>
                  </a:cxn>
                  <a:cxn ang="0">
                    <a:pos x="36" y="59"/>
                  </a:cxn>
                  <a:cxn ang="0">
                    <a:pos x="41" y="58"/>
                  </a:cxn>
                  <a:cxn ang="0">
                    <a:pos x="46" y="54"/>
                  </a:cxn>
                  <a:cxn ang="0">
                    <a:pos x="51" y="51"/>
                  </a:cxn>
                  <a:cxn ang="0">
                    <a:pos x="54" y="46"/>
                  </a:cxn>
                  <a:cxn ang="0">
                    <a:pos x="57" y="42"/>
                  </a:cxn>
                  <a:cxn ang="0">
                    <a:pos x="59" y="36"/>
                  </a:cxn>
                  <a:cxn ang="0">
                    <a:pos x="60" y="30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5"/>
                    </a:lnTo>
                    <a:lnTo>
                      <a:pt x="57" y="19"/>
                    </a:lnTo>
                    <a:lnTo>
                      <a:pt x="54" y="14"/>
                    </a:lnTo>
                    <a:lnTo>
                      <a:pt x="51" y="10"/>
                    </a:lnTo>
                    <a:lnTo>
                      <a:pt x="46" y="6"/>
                    </a:lnTo>
                    <a:lnTo>
                      <a:pt x="41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8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2" y="42"/>
                    </a:lnTo>
                    <a:lnTo>
                      <a:pt x="4" y="46"/>
                    </a:lnTo>
                    <a:lnTo>
                      <a:pt x="8" y="51"/>
                    </a:lnTo>
                    <a:lnTo>
                      <a:pt x="13" y="54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1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7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89" name="Freeform 229"/>
              <p:cNvSpPr>
                <a:spLocks/>
              </p:cNvSpPr>
              <p:nvPr/>
            </p:nvSpPr>
            <p:spPr bwMode="auto">
              <a:xfrm>
                <a:off x="2821" y="2486"/>
                <a:ext cx="15" cy="15"/>
              </a:xfrm>
              <a:custGeom>
                <a:avLst/>
                <a:gdLst/>
                <a:ahLst/>
                <a:cxnLst>
                  <a:cxn ang="0">
                    <a:pos x="15" y="30"/>
                  </a:cxn>
                  <a:cxn ang="0">
                    <a:pos x="11" y="30"/>
                  </a:cxn>
                  <a:cxn ang="0">
                    <a:pos x="9" y="29"/>
                  </a:cxn>
                  <a:cxn ang="0">
                    <a:pos x="7" y="27"/>
                  </a:cxn>
                  <a:cxn ang="0">
                    <a:pos x="4" y="26"/>
                  </a:cxn>
                  <a:cxn ang="0">
                    <a:pos x="2" y="23"/>
                  </a:cxn>
                  <a:cxn ang="0">
                    <a:pos x="1" y="21"/>
                  </a:cxn>
                  <a:cxn ang="0">
                    <a:pos x="0" y="18"/>
                  </a:cxn>
                  <a:cxn ang="0">
                    <a:pos x="0" y="15"/>
                  </a:cxn>
                  <a:cxn ang="0">
                    <a:pos x="0" y="13"/>
                  </a:cxn>
                  <a:cxn ang="0">
                    <a:pos x="1" y="10"/>
                  </a:cxn>
                  <a:cxn ang="0">
                    <a:pos x="2" y="7"/>
                  </a:cxn>
                  <a:cxn ang="0">
                    <a:pos x="4" y="5"/>
                  </a:cxn>
                  <a:cxn ang="0">
                    <a:pos x="7" y="3"/>
                  </a:cxn>
                  <a:cxn ang="0">
                    <a:pos x="9" y="1"/>
                  </a:cxn>
                  <a:cxn ang="0">
                    <a:pos x="11" y="0"/>
                  </a:cxn>
                  <a:cxn ang="0">
                    <a:pos x="15" y="0"/>
                  </a:cxn>
                  <a:cxn ang="0">
                    <a:pos x="17" y="0"/>
                  </a:cxn>
                  <a:cxn ang="0">
                    <a:pos x="21" y="1"/>
                  </a:cxn>
                  <a:cxn ang="0">
                    <a:pos x="23" y="3"/>
                  </a:cxn>
                  <a:cxn ang="0">
                    <a:pos x="25" y="5"/>
                  </a:cxn>
                  <a:cxn ang="0">
                    <a:pos x="26" y="7"/>
                  </a:cxn>
                  <a:cxn ang="0">
                    <a:pos x="28" y="10"/>
                  </a:cxn>
                  <a:cxn ang="0">
                    <a:pos x="29" y="13"/>
                  </a:cxn>
                  <a:cxn ang="0">
                    <a:pos x="29" y="15"/>
                  </a:cxn>
                  <a:cxn ang="0">
                    <a:pos x="28" y="21"/>
                  </a:cxn>
                  <a:cxn ang="0">
                    <a:pos x="25" y="26"/>
                  </a:cxn>
                  <a:cxn ang="0">
                    <a:pos x="21" y="29"/>
                  </a:cxn>
                  <a:cxn ang="0">
                    <a:pos x="15" y="30"/>
                  </a:cxn>
                </a:cxnLst>
                <a:rect l="0" t="0" r="r" b="b"/>
                <a:pathLst>
                  <a:path w="29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4" y="26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10"/>
                    </a:lnTo>
                    <a:lnTo>
                      <a:pt x="2" y="7"/>
                    </a:lnTo>
                    <a:lnTo>
                      <a:pt x="4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8" y="10"/>
                    </a:lnTo>
                    <a:lnTo>
                      <a:pt x="29" y="13"/>
                    </a:lnTo>
                    <a:lnTo>
                      <a:pt x="29" y="15"/>
                    </a:lnTo>
                    <a:lnTo>
                      <a:pt x="28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90" name="Freeform 230"/>
              <p:cNvSpPr>
                <a:spLocks/>
              </p:cNvSpPr>
              <p:nvPr/>
            </p:nvSpPr>
            <p:spPr bwMode="auto">
              <a:xfrm>
                <a:off x="2798" y="2274"/>
                <a:ext cx="30" cy="29"/>
              </a:xfrm>
              <a:custGeom>
                <a:avLst/>
                <a:gdLst/>
                <a:ahLst/>
                <a:cxnLst>
                  <a:cxn ang="0">
                    <a:pos x="60" y="30"/>
                  </a:cxn>
                  <a:cxn ang="0">
                    <a:pos x="58" y="24"/>
                  </a:cxn>
                  <a:cxn ang="0">
                    <a:pos x="57" y="19"/>
                  </a:cxn>
                  <a:cxn ang="0">
                    <a:pos x="54" y="13"/>
                  </a:cxn>
                  <a:cxn ang="0">
                    <a:pos x="50" y="8"/>
                  </a:cxn>
                  <a:cxn ang="0">
                    <a:pos x="46" y="5"/>
                  </a:cxn>
                  <a:cxn ang="0">
                    <a:pos x="41" y="3"/>
                  </a:cxn>
                  <a:cxn ang="0">
                    <a:pos x="35" y="0"/>
                  </a:cxn>
                  <a:cxn ang="0">
                    <a:pos x="30" y="0"/>
                  </a:cxn>
                  <a:cxn ang="0">
                    <a:pos x="18" y="3"/>
                  </a:cxn>
                  <a:cxn ang="0">
                    <a:pos x="9" y="8"/>
                  </a:cxn>
                  <a:cxn ang="0">
                    <a:pos x="2" y="19"/>
                  </a:cxn>
                  <a:cxn ang="0">
                    <a:pos x="0" y="30"/>
                  </a:cxn>
                  <a:cxn ang="0">
                    <a:pos x="1" y="36"/>
                  </a:cxn>
                  <a:cxn ang="0">
                    <a:pos x="2" y="41"/>
                  </a:cxn>
                  <a:cxn ang="0">
                    <a:pos x="5" y="46"/>
                  </a:cxn>
                  <a:cxn ang="0">
                    <a:pos x="9" y="51"/>
                  </a:cxn>
                  <a:cxn ang="0">
                    <a:pos x="13" y="54"/>
                  </a:cxn>
                  <a:cxn ang="0">
                    <a:pos x="18" y="57"/>
                  </a:cxn>
                  <a:cxn ang="0">
                    <a:pos x="24" y="59"/>
                  </a:cxn>
                  <a:cxn ang="0">
                    <a:pos x="30" y="59"/>
                  </a:cxn>
                  <a:cxn ang="0">
                    <a:pos x="35" y="59"/>
                  </a:cxn>
                  <a:cxn ang="0">
                    <a:pos x="41" y="57"/>
                  </a:cxn>
                  <a:cxn ang="0">
                    <a:pos x="46" y="54"/>
                  </a:cxn>
                  <a:cxn ang="0">
                    <a:pos x="50" y="51"/>
                  </a:cxn>
                  <a:cxn ang="0">
                    <a:pos x="54" y="46"/>
                  </a:cxn>
                  <a:cxn ang="0">
                    <a:pos x="57" y="41"/>
                  </a:cxn>
                  <a:cxn ang="0">
                    <a:pos x="58" y="36"/>
                  </a:cxn>
                  <a:cxn ang="0">
                    <a:pos x="60" y="30"/>
                  </a:cxn>
                </a:cxnLst>
                <a:rect l="0" t="0" r="r" b="b"/>
                <a:pathLst>
                  <a:path w="60" h="59">
                    <a:moveTo>
                      <a:pt x="60" y="30"/>
                    </a:moveTo>
                    <a:lnTo>
                      <a:pt x="58" y="24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8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5" y="46"/>
                    </a:lnTo>
                    <a:lnTo>
                      <a:pt x="9" y="51"/>
                    </a:lnTo>
                    <a:lnTo>
                      <a:pt x="13" y="54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0" y="51"/>
                    </a:lnTo>
                    <a:lnTo>
                      <a:pt x="54" y="46"/>
                    </a:lnTo>
                    <a:lnTo>
                      <a:pt x="57" y="41"/>
                    </a:lnTo>
                    <a:lnTo>
                      <a:pt x="58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91" name="Freeform 231"/>
              <p:cNvSpPr>
                <a:spLocks/>
              </p:cNvSpPr>
              <p:nvPr/>
            </p:nvSpPr>
            <p:spPr bwMode="auto">
              <a:xfrm>
                <a:off x="2805" y="2281"/>
                <a:ext cx="15" cy="15"/>
              </a:xfrm>
              <a:custGeom>
                <a:avLst/>
                <a:gdLst/>
                <a:ahLst/>
                <a:cxnLst>
                  <a:cxn ang="0">
                    <a:pos x="15" y="29"/>
                  </a:cxn>
                  <a:cxn ang="0">
                    <a:pos x="11" y="29"/>
                  </a:cxn>
                  <a:cxn ang="0">
                    <a:pos x="9" y="28"/>
                  </a:cxn>
                  <a:cxn ang="0">
                    <a:pos x="7" y="27"/>
                  </a:cxn>
                  <a:cxn ang="0">
                    <a:pos x="4" y="26"/>
                  </a:cxn>
                  <a:cxn ang="0">
                    <a:pos x="2" y="23"/>
                  </a:cxn>
                  <a:cxn ang="0">
                    <a:pos x="1" y="20"/>
                  </a:cxn>
                  <a:cxn ang="0">
                    <a:pos x="0" y="18"/>
                  </a:cxn>
                  <a:cxn ang="0">
                    <a:pos x="0" y="15"/>
                  </a:cxn>
                  <a:cxn ang="0">
                    <a:pos x="0" y="12"/>
                  </a:cxn>
                  <a:cxn ang="0">
                    <a:pos x="1" y="9"/>
                  </a:cxn>
                  <a:cxn ang="0">
                    <a:pos x="2" y="6"/>
                  </a:cxn>
                  <a:cxn ang="0">
                    <a:pos x="4" y="4"/>
                  </a:cxn>
                  <a:cxn ang="0">
                    <a:pos x="7" y="3"/>
                  </a:cxn>
                  <a:cxn ang="0">
                    <a:pos x="9" y="1"/>
                  </a:cxn>
                  <a:cxn ang="0">
                    <a:pos x="11" y="0"/>
                  </a:cxn>
                  <a:cxn ang="0">
                    <a:pos x="15" y="0"/>
                  </a:cxn>
                  <a:cxn ang="0">
                    <a:pos x="17" y="0"/>
                  </a:cxn>
                  <a:cxn ang="0">
                    <a:pos x="20" y="1"/>
                  </a:cxn>
                  <a:cxn ang="0">
                    <a:pos x="23" y="3"/>
                  </a:cxn>
                  <a:cxn ang="0">
                    <a:pos x="25" y="4"/>
                  </a:cxn>
                  <a:cxn ang="0">
                    <a:pos x="26" y="6"/>
                  </a:cxn>
                  <a:cxn ang="0">
                    <a:pos x="28" y="9"/>
                  </a:cxn>
                  <a:cxn ang="0">
                    <a:pos x="30" y="12"/>
                  </a:cxn>
                  <a:cxn ang="0">
                    <a:pos x="30" y="15"/>
                  </a:cxn>
                  <a:cxn ang="0">
                    <a:pos x="28" y="21"/>
                  </a:cxn>
                  <a:cxn ang="0">
                    <a:pos x="25" y="26"/>
                  </a:cxn>
                  <a:cxn ang="0">
                    <a:pos x="20" y="28"/>
                  </a:cxn>
                  <a:cxn ang="0">
                    <a:pos x="15" y="29"/>
                  </a:cxn>
                </a:cxnLst>
                <a:rect l="0" t="0" r="r" b="b"/>
                <a:pathLst>
                  <a:path w="30" h="29">
                    <a:moveTo>
                      <a:pt x="15" y="29"/>
                    </a:moveTo>
                    <a:lnTo>
                      <a:pt x="11" y="29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8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8" y="21"/>
                    </a:lnTo>
                    <a:lnTo>
                      <a:pt x="25" y="26"/>
                    </a:lnTo>
                    <a:lnTo>
                      <a:pt x="20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92" name="Freeform 232"/>
              <p:cNvSpPr>
                <a:spLocks/>
              </p:cNvSpPr>
              <p:nvPr/>
            </p:nvSpPr>
            <p:spPr bwMode="auto">
              <a:xfrm>
                <a:off x="2918" y="2596"/>
                <a:ext cx="30" cy="30"/>
              </a:xfrm>
              <a:custGeom>
                <a:avLst/>
                <a:gdLst/>
                <a:ahLst/>
                <a:cxnLst>
                  <a:cxn ang="0">
                    <a:pos x="60" y="30"/>
                  </a:cxn>
                  <a:cxn ang="0">
                    <a:pos x="59" y="24"/>
                  </a:cxn>
                  <a:cxn ang="0">
                    <a:pos x="58" y="19"/>
                  </a:cxn>
                  <a:cxn ang="0">
                    <a:pos x="55" y="13"/>
                  </a:cxn>
                  <a:cxn ang="0">
                    <a:pos x="52" y="8"/>
                  </a:cxn>
                  <a:cxn ang="0">
                    <a:pos x="47" y="5"/>
                  </a:cxn>
                  <a:cxn ang="0">
                    <a:pos x="42" y="3"/>
                  </a:cxn>
                  <a:cxn ang="0">
                    <a:pos x="36" y="0"/>
                  </a:cxn>
                  <a:cxn ang="0">
                    <a:pos x="30" y="0"/>
                  </a:cxn>
                  <a:cxn ang="0">
                    <a:pos x="19" y="3"/>
                  </a:cxn>
                  <a:cxn ang="0">
                    <a:pos x="9" y="8"/>
                  </a:cxn>
                  <a:cxn ang="0">
                    <a:pos x="2" y="19"/>
                  </a:cxn>
                  <a:cxn ang="0">
                    <a:pos x="0" y="30"/>
                  </a:cxn>
                  <a:cxn ang="0">
                    <a:pos x="1" y="36"/>
                  </a:cxn>
                  <a:cxn ang="0">
                    <a:pos x="2" y="42"/>
                  </a:cxn>
                  <a:cxn ang="0">
                    <a:pos x="6" y="46"/>
                  </a:cxn>
                  <a:cxn ang="0">
                    <a:pos x="9" y="51"/>
                  </a:cxn>
                  <a:cxn ang="0">
                    <a:pos x="14" y="54"/>
                  </a:cxn>
                  <a:cxn ang="0">
                    <a:pos x="19" y="58"/>
                  </a:cxn>
                  <a:cxn ang="0">
                    <a:pos x="24" y="59"/>
                  </a:cxn>
                  <a:cxn ang="0">
                    <a:pos x="30" y="60"/>
                  </a:cxn>
                  <a:cxn ang="0">
                    <a:pos x="36" y="59"/>
                  </a:cxn>
                  <a:cxn ang="0">
                    <a:pos x="42" y="58"/>
                  </a:cxn>
                  <a:cxn ang="0">
                    <a:pos x="47" y="54"/>
                  </a:cxn>
                  <a:cxn ang="0">
                    <a:pos x="52" y="51"/>
                  </a:cxn>
                  <a:cxn ang="0">
                    <a:pos x="55" y="46"/>
                  </a:cxn>
                  <a:cxn ang="0">
                    <a:pos x="58" y="42"/>
                  </a:cxn>
                  <a:cxn ang="0">
                    <a:pos x="59" y="36"/>
                  </a:cxn>
                  <a:cxn ang="0">
                    <a:pos x="60" y="30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9"/>
                    </a:lnTo>
                    <a:lnTo>
                      <a:pt x="55" y="13"/>
                    </a:lnTo>
                    <a:lnTo>
                      <a:pt x="52" y="8"/>
                    </a:lnTo>
                    <a:lnTo>
                      <a:pt x="47" y="5"/>
                    </a:lnTo>
                    <a:lnTo>
                      <a:pt x="42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6" y="46"/>
                    </a:lnTo>
                    <a:lnTo>
                      <a:pt x="9" y="51"/>
                    </a:lnTo>
                    <a:lnTo>
                      <a:pt x="14" y="54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7" y="54"/>
                    </a:lnTo>
                    <a:lnTo>
                      <a:pt x="52" y="51"/>
                    </a:lnTo>
                    <a:lnTo>
                      <a:pt x="55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93" name="Freeform 233"/>
              <p:cNvSpPr>
                <a:spLocks/>
              </p:cNvSpPr>
              <p:nvPr/>
            </p:nvSpPr>
            <p:spPr bwMode="auto">
              <a:xfrm>
                <a:off x="2925" y="2604"/>
                <a:ext cx="15" cy="15"/>
              </a:xfrm>
              <a:custGeom>
                <a:avLst/>
                <a:gdLst/>
                <a:ahLst/>
                <a:cxnLst>
                  <a:cxn ang="0">
                    <a:pos x="15" y="30"/>
                  </a:cxn>
                  <a:cxn ang="0">
                    <a:pos x="13" y="30"/>
                  </a:cxn>
                  <a:cxn ang="0">
                    <a:pos x="11" y="29"/>
                  </a:cxn>
                  <a:cxn ang="0">
                    <a:pos x="7" y="27"/>
                  </a:cxn>
                  <a:cxn ang="0">
                    <a:pos x="5" y="26"/>
                  </a:cxn>
                  <a:cxn ang="0">
                    <a:pos x="4" y="23"/>
                  </a:cxn>
                  <a:cxn ang="0">
                    <a:pos x="1" y="20"/>
                  </a:cxn>
                  <a:cxn ang="0">
                    <a:pos x="0" y="18"/>
                  </a:cxn>
                  <a:cxn ang="0">
                    <a:pos x="0" y="15"/>
                  </a:cxn>
                  <a:cxn ang="0">
                    <a:pos x="0" y="12"/>
                  </a:cxn>
                  <a:cxn ang="0">
                    <a:pos x="1" y="9"/>
                  </a:cxn>
                  <a:cxn ang="0">
                    <a:pos x="4" y="7"/>
                  </a:cxn>
                  <a:cxn ang="0">
                    <a:pos x="5" y="5"/>
                  </a:cxn>
                  <a:cxn ang="0">
                    <a:pos x="7" y="3"/>
                  </a:cxn>
                  <a:cxn ang="0">
                    <a:pos x="11" y="1"/>
                  </a:cxn>
                  <a:cxn ang="0">
                    <a:pos x="13" y="0"/>
                  </a:cxn>
                  <a:cxn ang="0">
                    <a:pos x="15" y="0"/>
                  </a:cxn>
                  <a:cxn ang="0">
                    <a:pos x="19" y="0"/>
                  </a:cxn>
                  <a:cxn ang="0">
                    <a:pos x="21" y="1"/>
                  </a:cxn>
                  <a:cxn ang="0">
                    <a:pos x="23" y="3"/>
                  </a:cxn>
                  <a:cxn ang="0">
                    <a:pos x="26" y="5"/>
                  </a:cxn>
                  <a:cxn ang="0">
                    <a:pos x="28" y="7"/>
                  </a:cxn>
                  <a:cxn ang="0">
                    <a:pos x="29" y="9"/>
                  </a:cxn>
                  <a:cxn ang="0">
                    <a:pos x="30" y="12"/>
                  </a:cxn>
                  <a:cxn ang="0">
                    <a:pos x="30" y="15"/>
                  </a:cxn>
                  <a:cxn ang="0">
                    <a:pos x="29" y="21"/>
                  </a:cxn>
                  <a:cxn ang="0">
                    <a:pos x="26" y="26"/>
                  </a:cxn>
                  <a:cxn ang="0">
                    <a:pos x="21" y="29"/>
                  </a:cxn>
                  <a:cxn ang="0">
                    <a:pos x="15" y="30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1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11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6" y="5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94" name="Freeform 234"/>
              <p:cNvSpPr>
                <a:spLocks/>
              </p:cNvSpPr>
              <p:nvPr/>
            </p:nvSpPr>
            <p:spPr bwMode="auto">
              <a:xfrm>
                <a:off x="2819" y="2655"/>
                <a:ext cx="30" cy="29"/>
              </a:xfrm>
              <a:custGeom>
                <a:avLst/>
                <a:gdLst/>
                <a:ahLst/>
                <a:cxnLst>
                  <a:cxn ang="0">
                    <a:pos x="60" y="30"/>
                  </a:cxn>
                  <a:cxn ang="0">
                    <a:pos x="59" y="24"/>
                  </a:cxn>
                  <a:cxn ang="0">
                    <a:pos x="58" y="18"/>
                  </a:cxn>
                  <a:cxn ang="0">
                    <a:pos x="54" y="12"/>
                  </a:cxn>
                  <a:cxn ang="0">
                    <a:pos x="51" y="8"/>
                  </a:cxn>
                  <a:cxn ang="0">
                    <a:pos x="46" y="4"/>
                  </a:cxn>
                  <a:cxn ang="0">
                    <a:pos x="42" y="2"/>
                  </a:cxn>
                  <a:cxn ang="0">
                    <a:pos x="36" y="0"/>
                  </a:cxn>
                  <a:cxn ang="0">
                    <a:pos x="30" y="0"/>
                  </a:cxn>
                  <a:cxn ang="0">
                    <a:pos x="19" y="2"/>
                  </a:cxn>
                  <a:cxn ang="0">
                    <a:pos x="9" y="8"/>
                  </a:cxn>
                  <a:cxn ang="0">
                    <a:pos x="3" y="18"/>
                  </a:cxn>
                  <a:cxn ang="0">
                    <a:pos x="0" y="30"/>
                  </a:cxn>
                  <a:cxn ang="0">
                    <a:pos x="1" y="35"/>
                  </a:cxn>
                  <a:cxn ang="0">
                    <a:pos x="3" y="40"/>
                  </a:cxn>
                  <a:cxn ang="0">
                    <a:pos x="6" y="46"/>
                  </a:cxn>
                  <a:cxn ang="0">
                    <a:pos x="9" y="50"/>
                  </a:cxn>
                  <a:cxn ang="0">
                    <a:pos x="14" y="54"/>
                  </a:cxn>
                  <a:cxn ang="0">
                    <a:pos x="19" y="56"/>
                  </a:cxn>
                  <a:cxn ang="0">
                    <a:pos x="24" y="59"/>
                  </a:cxn>
                  <a:cxn ang="0">
                    <a:pos x="30" y="59"/>
                  </a:cxn>
                  <a:cxn ang="0">
                    <a:pos x="36" y="59"/>
                  </a:cxn>
                  <a:cxn ang="0">
                    <a:pos x="42" y="56"/>
                  </a:cxn>
                  <a:cxn ang="0">
                    <a:pos x="46" y="54"/>
                  </a:cxn>
                  <a:cxn ang="0">
                    <a:pos x="51" y="50"/>
                  </a:cxn>
                  <a:cxn ang="0">
                    <a:pos x="54" y="46"/>
                  </a:cxn>
                  <a:cxn ang="0">
                    <a:pos x="58" y="40"/>
                  </a:cxn>
                  <a:cxn ang="0">
                    <a:pos x="59" y="35"/>
                  </a:cxn>
                  <a:cxn ang="0">
                    <a:pos x="60" y="30"/>
                  </a:cxn>
                </a:cxnLst>
                <a:rect l="0" t="0" r="r" b="b"/>
                <a:pathLst>
                  <a:path w="60" h="59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2"/>
                    </a:lnTo>
                    <a:lnTo>
                      <a:pt x="51" y="8"/>
                    </a:lnTo>
                    <a:lnTo>
                      <a:pt x="46" y="4"/>
                    </a:lnTo>
                    <a:lnTo>
                      <a:pt x="42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8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3" y="40"/>
                    </a:lnTo>
                    <a:lnTo>
                      <a:pt x="6" y="46"/>
                    </a:lnTo>
                    <a:lnTo>
                      <a:pt x="9" y="50"/>
                    </a:lnTo>
                    <a:lnTo>
                      <a:pt x="14" y="54"/>
                    </a:lnTo>
                    <a:lnTo>
                      <a:pt x="19" y="56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6" y="59"/>
                    </a:lnTo>
                    <a:lnTo>
                      <a:pt x="42" y="56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4" y="46"/>
                    </a:lnTo>
                    <a:lnTo>
                      <a:pt x="58" y="40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95" name="Freeform 235"/>
              <p:cNvSpPr>
                <a:spLocks/>
              </p:cNvSpPr>
              <p:nvPr/>
            </p:nvSpPr>
            <p:spPr bwMode="auto">
              <a:xfrm>
                <a:off x="2827" y="2662"/>
                <a:ext cx="15" cy="15"/>
              </a:xfrm>
              <a:custGeom>
                <a:avLst/>
                <a:gdLst/>
                <a:ahLst/>
                <a:cxnLst>
                  <a:cxn ang="0">
                    <a:pos x="15" y="29"/>
                  </a:cxn>
                  <a:cxn ang="0">
                    <a:pos x="13" y="29"/>
                  </a:cxn>
                  <a:cxn ang="0">
                    <a:pos x="9" y="27"/>
                  </a:cxn>
                  <a:cxn ang="0">
                    <a:pos x="7" y="26"/>
                  </a:cxn>
                  <a:cxn ang="0">
                    <a:pos x="5" y="25"/>
                  </a:cxn>
                  <a:cxn ang="0">
                    <a:pos x="3" y="23"/>
                  </a:cxn>
                  <a:cxn ang="0">
                    <a:pos x="1" y="19"/>
                  </a:cxn>
                  <a:cxn ang="0">
                    <a:pos x="0" y="17"/>
                  </a:cxn>
                  <a:cxn ang="0">
                    <a:pos x="0" y="15"/>
                  </a:cxn>
                  <a:cxn ang="0">
                    <a:pos x="0" y="11"/>
                  </a:cxn>
                  <a:cxn ang="0">
                    <a:pos x="1" y="9"/>
                  </a:cxn>
                  <a:cxn ang="0">
                    <a:pos x="3" y="6"/>
                  </a:cxn>
                  <a:cxn ang="0">
                    <a:pos x="5" y="3"/>
                  </a:cxn>
                  <a:cxn ang="0">
                    <a:pos x="7" y="2"/>
                  </a:cxn>
                  <a:cxn ang="0">
                    <a:pos x="9" y="1"/>
                  </a:cxn>
                  <a:cxn ang="0">
                    <a:pos x="13" y="0"/>
                  </a:cxn>
                  <a:cxn ang="0">
                    <a:pos x="15" y="0"/>
                  </a:cxn>
                  <a:cxn ang="0">
                    <a:pos x="18" y="0"/>
                  </a:cxn>
                  <a:cxn ang="0">
                    <a:pos x="21" y="1"/>
                  </a:cxn>
                  <a:cxn ang="0">
                    <a:pos x="23" y="2"/>
                  </a:cxn>
                  <a:cxn ang="0">
                    <a:pos x="26" y="3"/>
                  </a:cxn>
                  <a:cxn ang="0">
                    <a:pos x="27" y="6"/>
                  </a:cxn>
                  <a:cxn ang="0">
                    <a:pos x="29" y="9"/>
                  </a:cxn>
                  <a:cxn ang="0">
                    <a:pos x="30" y="11"/>
                  </a:cxn>
                  <a:cxn ang="0">
                    <a:pos x="30" y="15"/>
                  </a:cxn>
                  <a:cxn ang="0">
                    <a:pos x="29" y="20"/>
                  </a:cxn>
                  <a:cxn ang="0">
                    <a:pos x="26" y="25"/>
                  </a:cxn>
                  <a:cxn ang="0">
                    <a:pos x="21" y="27"/>
                  </a:cxn>
                  <a:cxn ang="0">
                    <a:pos x="15" y="29"/>
                  </a:cxn>
                </a:cxnLst>
                <a:rect l="0" t="0" r="r" b="b"/>
                <a:pathLst>
                  <a:path w="30" h="29">
                    <a:moveTo>
                      <a:pt x="15" y="29"/>
                    </a:moveTo>
                    <a:lnTo>
                      <a:pt x="13" y="29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3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3" y="6"/>
                    </a:lnTo>
                    <a:lnTo>
                      <a:pt x="5" y="3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3"/>
                    </a:lnTo>
                    <a:lnTo>
                      <a:pt x="27" y="6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6" y="25"/>
                    </a:lnTo>
                    <a:lnTo>
                      <a:pt x="21" y="27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96" name="Freeform 236"/>
              <p:cNvSpPr>
                <a:spLocks/>
              </p:cNvSpPr>
              <p:nvPr/>
            </p:nvSpPr>
            <p:spPr bwMode="auto">
              <a:xfrm>
                <a:off x="3120" y="2711"/>
                <a:ext cx="30" cy="30"/>
              </a:xfrm>
              <a:custGeom>
                <a:avLst/>
                <a:gdLst/>
                <a:ahLst/>
                <a:cxnLst>
                  <a:cxn ang="0">
                    <a:pos x="59" y="30"/>
                  </a:cxn>
                  <a:cxn ang="0">
                    <a:pos x="58" y="25"/>
                  </a:cxn>
                  <a:cxn ang="0">
                    <a:pos x="57" y="19"/>
                  </a:cxn>
                  <a:cxn ang="0">
                    <a:pos x="54" y="13"/>
                  </a:cxn>
                  <a:cxn ang="0">
                    <a:pos x="50" y="9"/>
                  </a:cxn>
                  <a:cxn ang="0">
                    <a:pos x="46" y="5"/>
                  </a:cxn>
                  <a:cxn ang="0">
                    <a:pos x="41" y="3"/>
                  </a:cxn>
                  <a:cxn ang="0">
                    <a:pos x="35" y="2"/>
                  </a:cxn>
                  <a:cxn ang="0">
                    <a:pos x="30" y="0"/>
                  </a:cxn>
                  <a:cxn ang="0">
                    <a:pos x="18" y="3"/>
                  </a:cxn>
                  <a:cxn ang="0">
                    <a:pos x="9" y="9"/>
                  </a:cxn>
                  <a:cxn ang="0">
                    <a:pos x="2" y="19"/>
                  </a:cxn>
                  <a:cxn ang="0">
                    <a:pos x="0" y="30"/>
                  </a:cxn>
                  <a:cxn ang="0">
                    <a:pos x="1" y="36"/>
                  </a:cxn>
                  <a:cxn ang="0">
                    <a:pos x="2" y="42"/>
                  </a:cxn>
                  <a:cxn ang="0">
                    <a:pos x="5" y="47"/>
                  </a:cxn>
                  <a:cxn ang="0">
                    <a:pos x="9" y="51"/>
                  </a:cxn>
                  <a:cxn ang="0">
                    <a:pos x="13" y="55"/>
                  </a:cxn>
                  <a:cxn ang="0">
                    <a:pos x="18" y="58"/>
                  </a:cxn>
                  <a:cxn ang="0">
                    <a:pos x="24" y="59"/>
                  </a:cxn>
                  <a:cxn ang="0">
                    <a:pos x="30" y="60"/>
                  </a:cxn>
                  <a:cxn ang="0">
                    <a:pos x="35" y="59"/>
                  </a:cxn>
                  <a:cxn ang="0">
                    <a:pos x="41" y="58"/>
                  </a:cxn>
                  <a:cxn ang="0">
                    <a:pos x="46" y="55"/>
                  </a:cxn>
                  <a:cxn ang="0">
                    <a:pos x="50" y="51"/>
                  </a:cxn>
                  <a:cxn ang="0">
                    <a:pos x="54" y="47"/>
                  </a:cxn>
                  <a:cxn ang="0">
                    <a:pos x="57" y="42"/>
                  </a:cxn>
                  <a:cxn ang="0">
                    <a:pos x="58" y="36"/>
                  </a:cxn>
                  <a:cxn ang="0">
                    <a:pos x="59" y="30"/>
                  </a:cxn>
                </a:cxnLst>
                <a:rect l="0" t="0" r="r" b="b"/>
                <a:pathLst>
                  <a:path w="59" h="60">
                    <a:moveTo>
                      <a:pt x="59" y="30"/>
                    </a:moveTo>
                    <a:lnTo>
                      <a:pt x="58" y="25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5" y="2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9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7"/>
                    </a:lnTo>
                    <a:lnTo>
                      <a:pt x="9" y="51"/>
                    </a:lnTo>
                    <a:lnTo>
                      <a:pt x="13" y="55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5" y="59"/>
                    </a:lnTo>
                    <a:lnTo>
                      <a:pt x="41" y="58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2"/>
                    </a:lnTo>
                    <a:lnTo>
                      <a:pt x="58" y="36"/>
                    </a:lnTo>
                    <a:lnTo>
                      <a:pt x="59" y="3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97" name="Freeform 237"/>
              <p:cNvSpPr>
                <a:spLocks/>
              </p:cNvSpPr>
              <p:nvPr/>
            </p:nvSpPr>
            <p:spPr bwMode="auto">
              <a:xfrm>
                <a:off x="3128" y="2718"/>
                <a:ext cx="15" cy="15"/>
              </a:xfrm>
              <a:custGeom>
                <a:avLst/>
                <a:gdLst/>
                <a:ahLst/>
                <a:cxnLst>
                  <a:cxn ang="0">
                    <a:pos x="15" y="30"/>
                  </a:cxn>
                  <a:cxn ang="0">
                    <a:pos x="12" y="30"/>
                  </a:cxn>
                  <a:cxn ang="0">
                    <a:pos x="9" y="29"/>
                  </a:cxn>
                  <a:cxn ang="0">
                    <a:pos x="6" y="27"/>
                  </a:cxn>
                  <a:cxn ang="0">
                    <a:pos x="4" y="26"/>
                  </a:cxn>
                  <a:cxn ang="0">
                    <a:pos x="3" y="24"/>
                  </a:cxn>
                  <a:cxn ang="0">
                    <a:pos x="1" y="20"/>
                  </a:cxn>
                  <a:cxn ang="0">
                    <a:pos x="0" y="18"/>
                  </a:cxn>
                  <a:cxn ang="0">
                    <a:pos x="0" y="15"/>
                  </a:cxn>
                  <a:cxn ang="0">
                    <a:pos x="0" y="12"/>
                  </a:cxn>
                  <a:cxn ang="0">
                    <a:pos x="1" y="10"/>
                  </a:cxn>
                  <a:cxn ang="0">
                    <a:pos x="3" y="7"/>
                  </a:cxn>
                  <a:cxn ang="0">
                    <a:pos x="4" y="5"/>
                  </a:cxn>
                  <a:cxn ang="0">
                    <a:pos x="6" y="3"/>
                  </a:cxn>
                  <a:cxn ang="0">
                    <a:pos x="9" y="2"/>
                  </a:cxn>
                  <a:cxn ang="0">
                    <a:pos x="12" y="0"/>
                  </a:cxn>
                  <a:cxn ang="0">
                    <a:pos x="15" y="0"/>
                  </a:cxn>
                  <a:cxn ang="0">
                    <a:pos x="18" y="0"/>
                  </a:cxn>
                  <a:cxn ang="0">
                    <a:pos x="20" y="2"/>
                  </a:cxn>
                  <a:cxn ang="0">
                    <a:pos x="23" y="3"/>
                  </a:cxn>
                  <a:cxn ang="0">
                    <a:pos x="25" y="5"/>
                  </a:cxn>
                  <a:cxn ang="0">
                    <a:pos x="27" y="7"/>
                  </a:cxn>
                  <a:cxn ang="0">
                    <a:pos x="28" y="10"/>
                  </a:cxn>
                  <a:cxn ang="0">
                    <a:pos x="30" y="12"/>
                  </a:cxn>
                  <a:cxn ang="0">
                    <a:pos x="30" y="15"/>
                  </a:cxn>
                  <a:cxn ang="0">
                    <a:pos x="28" y="21"/>
                  </a:cxn>
                  <a:cxn ang="0">
                    <a:pos x="25" y="26"/>
                  </a:cxn>
                  <a:cxn ang="0">
                    <a:pos x="20" y="29"/>
                  </a:cxn>
                  <a:cxn ang="0">
                    <a:pos x="15" y="30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6" y="27"/>
                    </a:lnTo>
                    <a:lnTo>
                      <a:pt x="4" y="26"/>
                    </a:lnTo>
                    <a:lnTo>
                      <a:pt x="3" y="24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3" y="7"/>
                    </a:lnTo>
                    <a:lnTo>
                      <a:pt x="4" y="5"/>
                    </a:lnTo>
                    <a:lnTo>
                      <a:pt x="6" y="3"/>
                    </a:lnTo>
                    <a:lnTo>
                      <a:pt x="9" y="2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0" y="2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8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8" y="21"/>
                    </a:lnTo>
                    <a:lnTo>
                      <a:pt x="25" y="26"/>
                    </a:lnTo>
                    <a:lnTo>
                      <a:pt x="20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98" name="Freeform 238"/>
              <p:cNvSpPr>
                <a:spLocks/>
              </p:cNvSpPr>
              <p:nvPr/>
            </p:nvSpPr>
            <p:spPr bwMode="auto">
              <a:xfrm>
                <a:off x="3136" y="2454"/>
                <a:ext cx="30" cy="30"/>
              </a:xfrm>
              <a:custGeom>
                <a:avLst/>
                <a:gdLst/>
                <a:ahLst/>
                <a:cxnLst>
                  <a:cxn ang="0">
                    <a:pos x="60" y="30"/>
                  </a:cxn>
                  <a:cxn ang="0">
                    <a:pos x="59" y="24"/>
                  </a:cxn>
                  <a:cxn ang="0">
                    <a:pos x="57" y="18"/>
                  </a:cxn>
                  <a:cxn ang="0">
                    <a:pos x="54" y="14"/>
                  </a:cxn>
                  <a:cxn ang="0">
                    <a:pos x="51" y="9"/>
                  </a:cxn>
                  <a:cxn ang="0">
                    <a:pos x="46" y="6"/>
                  </a:cxn>
                  <a:cxn ang="0">
                    <a:pos x="41" y="2"/>
                  </a:cxn>
                  <a:cxn ang="0">
                    <a:pos x="36" y="1"/>
                  </a:cxn>
                  <a:cxn ang="0">
                    <a:pos x="30" y="0"/>
                  </a:cxn>
                  <a:cxn ang="0">
                    <a:pos x="18" y="2"/>
                  </a:cxn>
                  <a:cxn ang="0">
                    <a:pos x="9" y="9"/>
                  </a:cxn>
                  <a:cxn ang="0">
                    <a:pos x="2" y="18"/>
                  </a:cxn>
                  <a:cxn ang="0">
                    <a:pos x="0" y="30"/>
                  </a:cxn>
                  <a:cxn ang="0">
                    <a:pos x="1" y="36"/>
                  </a:cxn>
                  <a:cxn ang="0">
                    <a:pos x="2" y="41"/>
                  </a:cxn>
                  <a:cxn ang="0">
                    <a:pos x="6" y="47"/>
                  </a:cxn>
                  <a:cxn ang="0">
                    <a:pos x="9" y="52"/>
                  </a:cxn>
                  <a:cxn ang="0">
                    <a:pos x="14" y="55"/>
                  </a:cxn>
                  <a:cxn ang="0">
                    <a:pos x="18" y="58"/>
                  </a:cxn>
                  <a:cxn ang="0">
                    <a:pos x="24" y="60"/>
                  </a:cxn>
                  <a:cxn ang="0">
                    <a:pos x="30" y="60"/>
                  </a:cxn>
                  <a:cxn ang="0">
                    <a:pos x="36" y="60"/>
                  </a:cxn>
                  <a:cxn ang="0">
                    <a:pos x="41" y="58"/>
                  </a:cxn>
                  <a:cxn ang="0">
                    <a:pos x="46" y="55"/>
                  </a:cxn>
                  <a:cxn ang="0">
                    <a:pos x="51" y="52"/>
                  </a:cxn>
                  <a:cxn ang="0">
                    <a:pos x="54" y="47"/>
                  </a:cxn>
                  <a:cxn ang="0">
                    <a:pos x="57" y="41"/>
                  </a:cxn>
                  <a:cxn ang="0">
                    <a:pos x="59" y="36"/>
                  </a:cxn>
                  <a:cxn ang="0">
                    <a:pos x="60" y="30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4"/>
                    </a:lnTo>
                    <a:lnTo>
                      <a:pt x="51" y="9"/>
                    </a:lnTo>
                    <a:lnTo>
                      <a:pt x="46" y="6"/>
                    </a:lnTo>
                    <a:lnTo>
                      <a:pt x="41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8" y="58"/>
                    </a:lnTo>
                    <a:lnTo>
                      <a:pt x="24" y="60"/>
                    </a:lnTo>
                    <a:lnTo>
                      <a:pt x="30" y="60"/>
                    </a:lnTo>
                    <a:lnTo>
                      <a:pt x="36" y="60"/>
                    </a:lnTo>
                    <a:lnTo>
                      <a:pt x="41" y="58"/>
                    </a:lnTo>
                    <a:lnTo>
                      <a:pt x="46" y="55"/>
                    </a:lnTo>
                    <a:lnTo>
                      <a:pt x="51" y="52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99" name="Freeform 239"/>
              <p:cNvSpPr>
                <a:spLocks/>
              </p:cNvSpPr>
              <p:nvPr/>
            </p:nvSpPr>
            <p:spPr bwMode="auto">
              <a:xfrm>
                <a:off x="3144" y="2462"/>
                <a:ext cx="15" cy="15"/>
              </a:xfrm>
              <a:custGeom>
                <a:avLst/>
                <a:gdLst/>
                <a:ahLst/>
                <a:cxnLst>
                  <a:cxn ang="0">
                    <a:pos x="15" y="30"/>
                  </a:cxn>
                  <a:cxn ang="0">
                    <a:pos x="11" y="30"/>
                  </a:cxn>
                  <a:cxn ang="0">
                    <a:pos x="9" y="29"/>
                  </a:cxn>
                  <a:cxn ang="0">
                    <a:pos x="7" y="28"/>
                  </a:cxn>
                  <a:cxn ang="0">
                    <a:pos x="4" y="25"/>
                  </a:cxn>
                  <a:cxn ang="0">
                    <a:pos x="2" y="23"/>
                  </a:cxn>
                  <a:cxn ang="0">
                    <a:pos x="1" y="21"/>
                  </a:cxn>
                  <a:cxn ang="0">
                    <a:pos x="0" y="18"/>
                  </a:cxn>
                  <a:cxn ang="0">
                    <a:pos x="0" y="15"/>
                  </a:cxn>
                  <a:cxn ang="0">
                    <a:pos x="0" y="13"/>
                  </a:cxn>
                  <a:cxn ang="0">
                    <a:pos x="1" y="9"/>
                  </a:cxn>
                  <a:cxn ang="0">
                    <a:pos x="2" y="7"/>
                  </a:cxn>
                  <a:cxn ang="0">
                    <a:pos x="4" y="5"/>
                  </a:cxn>
                  <a:cxn ang="0">
                    <a:pos x="7" y="3"/>
                  </a:cxn>
                  <a:cxn ang="0">
                    <a:pos x="9" y="1"/>
                  </a:cxn>
                  <a:cxn ang="0">
                    <a:pos x="11" y="0"/>
                  </a:cxn>
                  <a:cxn ang="0">
                    <a:pos x="15" y="0"/>
                  </a:cxn>
                  <a:cxn ang="0">
                    <a:pos x="17" y="0"/>
                  </a:cxn>
                  <a:cxn ang="0">
                    <a:pos x="21" y="1"/>
                  </a:cxn>
                  <a:cxn ang="0">
                    <a:pos x="23" y="3"/>
                  </a:cxn>
                  <a:cxn ang="0">
                    <a:pos x="25" y="5"/>
                  </a:cxn>
                  <a:cxn ang="0">
                    <a:pos x="26" y="7"/>
                  </a:cxn>
                  <a:cxn ang="0">
                    <a:pos x="29" y="9"/>
                  </a:cxn>
                  <a:cxn ang="0">
                    <a:pos x="30" y="13"/>
                  </a:cxn>
                  <a:cxn ang="0">
                    <a:pos x="30" y="15"/>
                  </a:cxn>
                  <a:cxn ang="0">
                    <a:pos x="29" y="21"/>
                  </a:cxn>
                  <a:cxn ang="0">
                    <a:pos x="25" y="25"/>
                  </a:cxn>
                  <a:cxn ang="0">
                    <a:pos x="21" y="29"/>
                  </a:cxn>
                  <a:cxn ang="0">
                    <a:pos x="15" y="30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7" y="28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4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3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5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00" name="Freeform 240"/>
              <p:cNvSpPr>
                <a:spLocks/>
              </p:cNvSpPr>
              <p:nvPr/>
            </p:nvSpPr>
            <p:spPr bwMode="auto">
              <a:xfrm>
                <a:off x="3139" y="2831"/>
                <a:ext cx="30" cy="29"/>
              </a:xfrm>
              <a:custGeom>
                <a:avLst/>
                <a:gdLst/>
                <a:ahLst/>
                <a:cxnLst>
                  <a:cxn ang="0">
                    <a:pos x="58" y="30"/>
                  </a:cxn>
                  <a:cxn ang="0">
                    <a:pos x="58" y="24"/>
                  </a:cxn>
                  <a:cxn ang="0">
                    <a:pos x="56" y="18"/>
                  </a:cxn>
                  <a:cxn ang="0">
                    <a:pos x="54" y="14"/>
                  </a:cxn>
                  <a:cxn ang="0">
                    <a:pos x="50" y="9"/>
                  </a:cxn>
                  <a:cxn ang="0">
                    <a:pos x="46" y="6"/>
                  </a:cxn>
                  <a:cxn ang="0">
                    <a:pos x="40" y="2"/>
                  </a:cxn>
                  <a:cxn ang="0">
                    <a:pos x="34" y="1"/>
                  </a:cxn>
                  <a:cxn ang="0">
                    <a:pos x="28" y="0"/>
                  </a:cxn>
                  <a:cxn ang="0">
                    <a:pos x="17" y="2"/>
                  </a:cxn>
                  <a:cxn ang="0">
                    <a:pos x="8" y="9"/>
                  </a:cxn>
                  <a:cxn ang="0">
                    <a:pos x="2" y="18"/>
                  </a:cxn>
                  <a:cxn ang="0">
                    <a:pos x="0" y="30"/>
                  </a:cxn>
                  <a:cxn ang="0">
                    <a:pos x="0" y="36"/>
                  </a:cxn>
                  <a:cxn ang="0">
                    <a:pos x="2" y="42"/>
                  </a:cxn>
                  <a:cxn ang="0">
                    <a:pos x="4" y="46"/>
                  </a:cxn>
                  <a:cxn ang="0">
                    <a:pos x="8" y="51"/>
                  </a:cxn>
                  <a:cxn ang="0">
                    <a:pos x="12" y="54"/>
                  </a:cxn>
                  <a:cxn ang="0">
                    <a:pos x="18" y="58"/>
                  </a:cxn>
                  <a:cxn ang="0">
                    <a:pos x="23" y="59"/>
                  </a:cxn>
                  <a:cxn ang="0">
                    <a:pos x="28" y="60"/>
                  </a:cxn>
                  <a:cxn ang="0">
                    <a:pos x="34" y="59"/>
                  </a:cxn>
                  <a:cxn ang="0">
                    <a:pos x="40" y="58"/>
                  </a:cxn>
                  <a:cxn ang="0">
                    <a:pos x="46" y="54"/>
                  </a:cxn>
                  <a:cxn ang="0">
                    <a:pos x="50" y="51"/>
                  </a:cxn>
                  <a:cxn ang="0">
                    <a:pos x="54" y="46"/>
                  </a:cxn>
                  <a:cxn ang="0">
                    <a:pos x="56" y="42"/>
                  </a:cxn>
                  <a:cxn ang="0">
                    <a:pos x="58" y="36"/>
                  </a:cxn>
                  <a:cxn ang="0">
                    <a:pos x="58" y="30"/>
                  </a:cxn>
                </a:cxnLst>
                <a:rect l="0" t="0" r="r" b="b"/>
                <a:pathLst>
                  <a:path w="58" h="60">
                    <a:moveTo>
                      <a:pt x="58" y="30"/>
                    </a:moveTo>
                    <a:lnTo>
                      <a:pt x="58" y="24"/>
                    </a:lnTo>
                    <a:lnTo>
                      <a:pt x="56" y="18"/>
                    </a:lnTo>
                    <a:lnTo>
                      <a:pt x="54" y="14"/>
                    </a:lnTo>
                    <a:lnTo>
                      <a:pt x="50" y="9"/>
                    </a:lnTo>
                    <a:lnTo>
                      <a:pt x="46" y="6"/>
                    </a:lnTo>
                    <a:lnTo>
                      <a:pt x="40" y="2"/>
                    </a:lnTo>
                    <a:lnTo>
                      <a:pt x="34" y="1"/>
                    </a:lnTo>
                    <a:lnTo>
                      <a:pt x="28" y="0"/>
                    </a:lnTo>
                    <a:lnTo>
                      <a:pt x="17" y="2"/>
                    </a:lnTo>
                    <a:lnTo>
                      <a:pt x="8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2" y="42"/>
                    </a:lnTo>
                    <a:lnTo>
                      <a:pt x="4" y="46"/>
                    </a:lnTo>
                    <a:lnTo>
                      <a:pt x="8" y="51"/>
                    </a:lnTo>
                    <a:lnTo>
                      <a:pt x="12" y="54"/>
                    </a:lnTo>
                    <a:lnTo>
                      <a:pt x="18" y="58"/>
                    </a:lnTo>
                    <a:lnTo>
                      <a:pt x="23" y="59"/>
                    </a:lnTo>
                    <a:lnTo>
                      <a:pt x="28" y="60"/>
                    </a:lnTo>
                    <a:lnTo>
                      <a:pt x="34" y="59"/>
                    </a:lnTo>
                    <a:lnTo>
                      <a:pt x="40" y="58"/>
                    </a:lnTo>
                    <a:lnTo>
                      <a:pt x="46" y="54"/>
                    </a:lnTo>
                    <a:lnTo>
                      <a:pt x="50" y="51"/>
                    </a:lnTo>
                    <a:lnTo>
                      <a:pt x="54" y="46"/>
                    </a:lnTo>
                    <a:lnTo>
                      <a:pt x="56" y="42"/>
                    </a:lnTo>
                    <a:lnTo>
                      <a:pt x="58" y="36"/>
                    </a:lnTo>
                    <a:lnTo>
                      <a:pt x="58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01" name="Freeform 241"/>
              <p:cNvSpPr>
                <a:spLocks/>
              </p:cNvSpPr>
              <p:nvPr/>
            </p:nvSpPr>
            <p:spPr bwMode="auto">
              <a:xfrm>
                <a:off x="3147" y="2838"/>
                <a:ext cx="14" cy="15"/>
              </a:xfrm>
              <a:custGeom>
                <a:avLst/>
                <a:gdLst/>
                <a:ahLst/>
                <a:cxnLst>
                  <a:cxn ang="0">
                    <a:pos x="13" y="30"/>
                  </a:cxn>
                  <a:cxn ang="0">
                    <a:pos x="11" y="30"/>
                  </a:cxn>
                  <a:cxn ang="0">
                    <a:pos x="9" y="29"/>
                  </a:cxn>
                  <a:cxn ang="0">
                    <a:pos x="5" y="28"/>
                  </a:cxn>
                  <a:cxn ang="0">
                    <a:pos x="3" y="25"/>
                  </a:cxn>
                  <a:cxn ang="0">
                    <a:pos x="2" y="23"/>
                  </a:cxn>
                  <a:cxn ang="0">
                    <a:pos x="1" y="21"/>
                  </a:cxn>
                  <a:cxn ang="0">
                    <a:pos x="0" y="18"/>
                  </a:cxn>
                  <a:cxn ang="0">
                    <a:pos x="0" y="15"/>
                  </a:cxn>
                  <a:cxn ang="0">
                    <a:pos x="0" y="13"/>
                  </a:cxn>
                  <a:cxn ang="0">
                    <a:pos x="1" y="9"/>
                  </a:cxn>
                  <a:cxn ang="0">
                    <a:pos x="2" y="7"/>
                  </a:cxn>
                  <a:cxn ang="0">
                    <a:pos x="3" y="5"/>
                  </a:cxn>
                  <a:cxn ang="0">
                    <a:pos x="5" y="3"/>
                  </a:cxn>
                  <a:cxn ang="0">
                    <a:pos x="9" y="1"/>
                  </a:cxn>
                  <a:cxn ang="0">
                    <a:pos x="11" y="0"/>
                  </a:cxn>
                  <a:cxn ang="0">
                    <a:pos x="13" y="0"/>
                  </a:cxn>
                  <a:cxn ang="0">
                    <a:pos x="17" y="0"/>
                  </a:cxn>
                  <a:cxn ang="0">
                    <a:pos x="19" y="1"/>
                  </a:cxn>
                  <a:cxn ang="0">
                    <a:pos x="23" y="3"/>
                  </a:cxn>
                  <a:cxn ang="0">
                    <a:pos x="25" y="5"/>
                  </a:cxn>
                  <a:cxn ang="0">
                    <a:pos x="26" y="7"/>
                  </a:cxn>
                  <a:cxn ang="0">
                    <a:pos x="27" y="9"/>
                  </a:cxn>
                  <a:cxn ang="0">
                    <a:pos x="28" y="13"/>
                  </a:cxn>
                  <a:cxn ang="0">
                    <a:pos x="28" y="15"/>
                  </a:cxn>
                  <a:cxn ang="0">
                    <a:pos x="27" y="21"/>
                  </a:cxn>
                  <a:cxn ang="0">
                    <a:pos x="25" y="25"/>
                  </a:cxn>
                  <a:cxn ang="0">
                    <a:pos x="19" y="29"/>
                  </a:cxn>
                  <a:cxn ang="0">
                    <a:pos x="13" y="30"/>
                  </a:cxn>
                </a:cxnLst>
                <a:rect l="0" t="0" r="r" b="b"/>
                <a:pathLst>
                  <a:path w="28" h="30">
                    <a:moveTo>
                      <a:pt x="13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5" y="28"/>
                    </a:lnTo>
                    <a:lnTo>
                      <a:pt x="3" y="25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3" y="5"/>
                    </a:lnTo>
                    <a:lnTo>
                      <a:pt x="5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3" y="0"/>
                    </a:lnTo>
                    <a:lnTo>
                      <a:pt x="17" y="0"/>
                    </a:lnTo>
                    <a:lnTo>
                      <a:pt x="19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7" y="9"/>
                    </a:lnTo>
                    <a:lnTo>
                      <a:pt x="28" y="13"/>
                    </a:lnTo>
                    <a:lnTo>
                      <a:pt x="28" y="15"/>
                    </a:lnTo>
                    <a:lnTo>
                      <a:pt x="27" y="21"/>
                    </a:lnTo>
                    <a:lnTo>
                      <a:pt x="25" y="25"/>
                    </a:lnTo>
                    <a:lnTo>
                      <a:pt x="19" y="29"/>
                    </a:lnTo>
                    <a:lnTo>
                      <a:pt x="13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02" name="Freeform 242"/>
              <p:cNvSpPr>
                <a:spLocks/>
              </p:cNvSpPr>
              <p:nvPr/>
            </p:nvSpPr>
            <p:spPr bwMode="auto">
              <a:xfrm>
                <a:off x="3001" y="2926"/>
                <a:ext cx="29" cy="30"/>
              </a:xfrm>
              <a:custGeom>
                <a:avLst/>
                <a:gdLst/>
                <a:ahLst/>
                <a:cxnLst>
                  <a:cxn ang="0">
                    <a:pos x="60" y="30"/>
                  </a:cxn>
                  <a:cxn ang="0">
                    <a:pos x="59" y="24"/>
                  </a:cxn>
                  <a:cxn ang="0">
                    <a:pos x="58" y="19"/>
                  </a:cxn>
                  <a:cxn ang="0">
                    <a:pos x="54" y="13"/>
                  </a:cxn>
                  <a:cxn ang="0">
                    <a:pos x="51" y="8"/>
                  </a:cxn>
                  <a:cxn ang="0">
                    <a:pos x="46" y="5"/>
                  </a:cxn>
                  <a:cxn ang="0">
                    <a:pos x="42" y="3"/>
                  </a:cxn>
                  <a:cxn ang="0">
                    <a:pos x="36" y="1"/>
                  </a:cxn>
                  <a:cxn ang="0">
                    <a:pos x="30" y="0"/>
                  </a:cxn>
                  <a:cxn ang="0">
                    <a:pos x="18" y="3"/>
                  </a:cxn>
                  <a:cxn ang="0">
                    <a:pos x="8" y="8"/>
                  </a:cxn>
                  <a:cxn ang="0">
                    <a:pos x="2" y="19"/>
                  </a:cxn>
                  <a:cxn ang="0">
                    <a:pos x="0" y="30"/>
                  </a:cxn>
                  <a:cxn ang="0">
                    <a:pos x="1" y="36"/>
                  </a:cxn>
                  <a:cxn ang="0">
                    <a:pos x="2" y="42"/>
                  </a:cxn>
                  <a:cxn ang="0">
                    <a:pos x="5" y="46"/>
                  </a:cxn>
                  <a:cxn ang="0">
                    <a:pos x="8" y="51"/>
                  </a:cxn>
                  <a:cxn ang="0">
                    <a:pos x="13" y="54"/>
                  </a:cxn>
                  <a:cxn ang="0">
                    <a:pos x="18" y="58"/>
                  </a:cxn>
                  <a:cxn ang="0">
                    <a:pos x="24" y="59"/>
                  </a:cxn>
                  <a:cxn ang="0">
                    <a:pos x="30" y="60"/>
                  </a:cxn>
                  <a:cxn ang="0">
                    <a:pos x="36" y="59"/>
                  </a:cxn>
                  <a:cxn ang="0">
                    <a:pos x="42" y="58"/>
                  </a:cxn>
                  <a:cxn ang="0">
                    <a:pos x="46" y="54"/>
                  </a:cxn>
                  <a:cxn ang="0">
                    <a:pos x="51" y="51"/>
                  </a:cxn>
                  <a:cxn ang="0">
                    <a:pos x="54" y="46"/>
                  </a:cxn>
                  <a:cxn ang="0">
                    <a:pos x="58" y="42"/>
                  </a:cxn>
                  <a:cxn ang="0">
                    <a:pos x="59" y="36"/>
                  </a:cxn>
                  <a:cxn ang="0">
                    <a:pos x="60" y="30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9"/>
                    </a:lnTo>
                    <a:lnTo>
                      <a:pt x="54" y="13"/>
                    </a:lnTo>
                    <a:lnTo>
                      <a:pt x="51" y="8"/>
                    </a:lnTo>
                    <a:lnTo>
                      <a:pt x="46" y="5"/>
                    </a:lnTo>
                    <a:lnTo>
                      <a:pt x="42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8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6"/>
                    </a:lnTo>
                    <a:lnTo>
                      <a:pt x="8" y="51"/>
                    </a:lnTo>
                    <a:lnTo>
                      <a:pt x="13" y="54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03" name="Freeform 243"/>
              <p:cNvSpPr>
                <a:spLocks/>
              </p:cNvSpPr>
              <p:nvPr/>
            </p:nvSpPr>
            <p:spPr bwMode="auto">
              <a:xfrm>
                <a:off x="3008" y="2934"/>
                <a:ext cx="15" cy="15"/>
              </a:xfrm>
              <a:custGeom>
                <a:avLst/>
                <a:gdLst/>
                <a:ahLst/>
                <a:cxnLst>
                  <a:cxn ang="0">
                    <a:pos x="15" y="30"/>
                  </a:cxn>
                  <a:cxn ang="0">
                    <a:pos x="12" y="30"/>
                  </a:cxn>
                  <a:cxn ang="0">
                    <a:pos x="9" y="29"/>
                  </a:cxn>
                  <a:cxn ang="0">
                    <a:pos x="7" y="27"/>
                  </a:cxn>
                  <a:cxn ang="0">
                    <a:pos x="5" y="26"/>
                  </a:cxn>
                  <a:cxn ang="0">
                    <a:pos x="2" y="23"/>
                  </a:cxn>
                  <a:cxn ang="0">
                    <a:pos x="1" y="20"/>
                  </a:cxn>
                  <a:cxn ang="0">
                    <a:pos x="0" y="18"/>
                  </a:cxn>
                  <a:cxn ang="0">
                    <a:pos x="0" y="15"/>
                  </a:cxn>
                  <a:cxn ang="0">
                    <a:pos x="0" y="12"/>
                  </a:cxn>
                  <a:cxn ang="0">
                    <a:pos x="1" y="9"/>
                  </a:cxn>
                  <a:cxn ang="0">
                    <a:pos x="2" y="7"/>
                  </a:cxn>
                  <a:cxn ang="0">
                    <a:pos x="5" y="5"/>
                  </a:cxn>
                  <a:cxn ang="0">
                    <a:pos x="7" y="3"/>
                  </a:cxn>
                  <a:cxn ang="0">
                    <a:pos x="9" y="1"/>
                  </a:cxn>
                  <a:cxn ang="0">
                    <a:pos x="12" y="0"/>
                  </a:cxn>
                  <a:cxn ang="0">
                    <a:pos x="15" y="0"/>
                  </a:cxn>
                  <a:cxn ang="0">
                    <a:pos x="17" y="0"/>
                  </a:cxn>
                  <a:cxn ang="0">
                    <a:pos x="21" y="1"/>
                  </a:cxn>
                  <a:cxn ang="0">
                    <a:pos x="23" y="3"/>
                  </a:cxn>
                  <a:cxn ang="0">
                    <a:pos x="25" y="5"/>
                  </a:cxn>
                  <a:cxn ang="0">
                    <a:pos x="27" y="7"/>
                  </a:cxn>
                  <a:cxn ang="0">
                    <a:pos x="29" y="9"/>
                  </a:cxn>
                  <a:cxn ang="0">
                    <a:pos x="30" y="12"/>
                  </a:cxn>
                  <a:cxn ang="0">
                    <a:pos x="30" y="15"/>
                  </a:cxn>
                  <a:cxn ang="0">
                    <a:pos x="29" y="21"/>
                  </a:cxn>
                  <a:cxn ang="0">
                    <a:pos x="25" y="26"/>
                  </a:cxn>
                  <a:cxn ang="0">
                    <a:pos x="21" y="29"/>
                  </a:cxn>
                  <a:cxn ang="0">
                    <a:pos x="15" y="30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04" name="Freeform 244"/>
              <p:cNvSpPr>
                <a:spLocks/>
              </p:cNvSpPr>
              <p:nvPr/>
            </p:nvSpPr>
            <p:spPr bwMode="auto">
              <a:xfrm>
                <a:off x="2878" y="2958"/>
                <a:ext cx="30" cy="30"/>
              </a:xfrm>
              <a:custGeom>
                <a:avLst/>
                <a:gdLst/>
                <a:ahLst/>
                <a:cxnLst>
                  <a:cxn ang="0">
                    <a:pos x="60" y="30"/>
                  </a:cxn>
                  <a:cxn ang="0">
                    <a:pos x="58" y="24"/>
                  </a:cxn>
                  <a:cxn ang="0">
                    <a:pos x="57" y="18"/>
                  </a:cxn>
                  <a:cxn ang="0">
                    <a:pos x="54" y="13"/>
                  </a:cxn>
                  <a:cxn ang="0">
                    <a:pos x="50" y="9"/>
                  </a:cxn>
                  <a:cxn ang="0">
                    <a:pos x="46" y="5"/>
                  </a:cxn>
                  <a:cxn ang="0">
                    <a:pos x="41" y="2"/>
                  </a:cxn>
                  <a:cxn ang="0">
                    <a:pos x="35" y="1"/>
                  </a:cxn>
                  <a:cxn ang="0">
                    <a:pos x="30" y="0"/>
                  </a:cxn>
                  <a:cxn ang="0">
                    <a:pos x="18" y="2"/>
                  </a:cxn>
                  <a:cxn ang="0">
                    <a:pos x="9" y="9"/>
                  </a:cxn>
                  <a:cxn ang="0">
                    <a:pos x="2" y="18"/>
                  </a:cxn>
                  <a:cxn ang="0">
                    <a:pos x="0" y="30"/>
                  </a:cxn>
                  <a:cxn ang="0">
                    <a:pos x="1" y="35"/>
                  </a:cxn>
                  <a:cxn ang="0">
                    <a:pos x="2" y="41"/>
                  </a:cxn>
                  <a:cxn ang="0">
                    <a:pos x="4" y="47"/>
                  </a:cxn>
                  <a:cxn ang="0">
                    <a:pos x="8" y="51"/>
                  </a:cxn>
                  <a:cxn ang="0">
                    <a:pos x="12" y="55"/>
                  </a:cxn>
                  <a:cxn ang="0">
                    <a:pos x="18" y="57"/>
                  </a:cxn>
                  <a:cxn ang="0">
                    <a:pos x="24" y="59"/>
                  </a:cxn>
                  <a:cxn ang="0">
                    <a:pos x="30" y="59"/>
                  </a:cxn>
                  <a:cxn ang="0">
                    <a:pos x="35" y="59"/>
                  </a:cxn>
                  <a:cxn ang="0">
                    <a:pos x="41" y="57"/>
                  </a:cxn>
                  <a:cxn ang="0">
                    <a:pos x="46" y="55"/>
                  </a:cxn>
                  <a:cxn ang="0">
                    <a:pos x="50" y="51"/>
                  </a:cxn>
                  <a:cxn ang="0">
                    <a:pos x="54" y="47"/>
                  </a:cxn>
                  <a:cxn ang="0">
                    <a:pos x="57" y="41"/>
                  </a:cxn>
                  <a:cxn ang="0">
                    <a:pos x="58" y="35"/>
                  </a:cxn>
                  <a:cxn ang="0">
                    <a:pos x="60" y="30"/>
                  </a:cxn>
                </a:cxnLst>
                <a:rect l="0" t="0" r="r" b="b"/>
                <a:pathLst>
                  <a:path w="60" h="59">
                    <a:moveTo>
                      <a:pt x="60" y="30"/>
                    </a:moveTo>
                    <a:lnTo>
                      <a:pt x="58" y="24"/>
                    </a:lnTo>
                    <a:lnTo>
                      <a:pt x="57" y="18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2"/>
                    </a:lnTo>
                    <a:lnTo>
                      <a:pt x="35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4" y="47"/>
                    </a:lnTo>
                    <a:lnTo>
                      <a:pt x="8" y="51"/>
                    </a:lnTo>
                    <a:lnTo>
                      <a:pt x="12" y="55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41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8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05" name="Freeform 245"/>
              <p:cNvSpPr>
                <a:spLocks/>
              </p:cNvSpPr>
              <p:nvPr/>
            </p:nvSpPr>
            <p:spPr bwMode="auto">
              <a:xfrm>
                <a:off x="2885" y="2965"/>
                <a:ext cx="15" cy="15"/>
              </a:xfrm>
              <a:custGeom>
                <a:avLst/>
                <a:gdLst/>
                <a:ahLst/>
                <a:cxnLst>
                  <a:cxn ang="0">
                    <a:pos x="15" y="30"/>
                  </a:cxn>
                  <a:cxn ang="0">
                    <a:pos x="11" y="30"/>
                  </a:cxn>
                  <a:cxn ang="0">
                    <a:pos x="9" y="28"/>
                  </a:cxn>
                  <a:cxn ang="0">
                    <a:pos x="7" y="27"/>
                  </a:cxn>
                  <a:cxn ang="0">
                    <a:pos x="4" y="25"/>
                  </a:cxn>
                  <a:cxn ang="0">
                    <a:pos x="2" y="23"/>
                  </a:cxn>
                  <a:cxn ang="0">
                    <a:pos x="1" y="20"/>
                  </a:cxn>
                  <a:cxn ang="0">
                    <a:pos x="0" y="18"/>
                  </a:cxn>
                  <a:cxn ang="0">
                    <a:pos x="0" y="15"/>
                  </a:cxn>
                  <a:cxn ang="0">
                    <a:pos x="0" y="12"/>
                  </a:cxn>
                  <a:cxn ang="0">
                    <a:pos x="1" y="9"/>
                  </a:cxn>
                  <a:cxn ang="0">
                    <a:pos x="2" y="6"/>
                  </a:cxn>
                  <a:cxn ang="0">
                    <a:pos x="4" y="4"/>
                  </a:cxn>
                  <a:cxn ang="0">
                    <a:pos x="7" y="3"/>
                  </a:cxn>
                  <a:cxn ang="0">
                    <a:pos x="9" y="1"/>
                  </a:cxn>
                  <a:cxn ang="0">
                    <a:pos x="11" y="0"/>
                  </a:cxn>
                  <a:cxn ang="0">
                    <a:pos x="15" y="0"/>
                  </a:cxn>
                  <a:cxn ang="0">
                    <a:pos x="17" y="0"/>
                  </a:cxn>
                  <a:cxn ang="0">
                    <a:pos x="20" y="1"/>
                  </a:cxn>
                  <a:cxn ang="0">
                    <a:pos x="23" y="3"/>
                  </a:cxn>
                  <a:cxn ang="0">
                    <a:pos x="25" y="4"/>
                  </a:cxn>
                  <a:cxn ang="0">
                    <a:pos x="26" y="6"/>
                  </a:cxn>
                  <a:cxn ang="0">
                    <a:pos x="28" y="9"/>
                  </a:cxn>
                  <a:cxn ang="0">
                    <a:pos x="30" y="12"/>
                  </a:cxn>
                  <a:cxn ang="0">
                    <a:pos x="30" y="15"/>
                  </a:cxn>
                  <a:cxn ang="0">
                    <a:pos x="28" y="20"/>
                  </a:cxn>
                  <a:cxn ang="0">
                    <a:pos x="25" y="25"/>
                  </a:cxn>
                  <a:cxn ang="0">
                    <a:pos x="20" y="28"/>
                  </a:cxn>
                  <a:cxn ang="0">
                    <a:pos x="15" y="30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8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8" y="20"/>
                    </a:lnTo>
                    <a:lnTo>
                      <a:pt x="25" y="25"/>
                    </a:lnTo>
                    <a:lnTo>
                      <a:pt x="20" y="28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06" name="Freeform 246"/>
              <p:cNvSpPr>
                <a:spLocks/>
              </p:cNvSpPr>
              <p:nvPr/>
            </p:nvSpPr>
            <p:spPr bwMode="auto">
              <a:xfrm>
                <a:off x="2806" y="2879"/>
                <a:ext cx="30" cy="29"/>
              </a:xfrm>
              <a:custGeom>
                <a:avLst/>
                <a:gdLst/>
                <a:ahLst/>
                <a:cxnLst>
                  <a:cxn ang="0">
                    <a:pos x="60" y="27"/>
                  </a:cxn>
                  <a:cxn ang="0">
                    <a:pos x="59" y="23"/>
                  </a:cxn>
                  <a:cxn ang="0">
                    <a:pos x="57" y="17"/>
                  </a:cxn>
                  <a:cxn ang="0">
                    <a:pos x="54" y="12"/>
                  </a:cxn>
                  <a:cxn ang="0">
                    <a:pos x="50" y="8"/>
                  </a:cxn>
                  <a:cxn ang="0">
                    <a:pos x="46" y="4"/>
                  </a:cxn>
                  <a:cxn ang="0">
                    <a:pos x="41" y="2"/>
                  </a:cxn>
                  <a:cxn ang="0">
                    <a:pos x="35" y="0"/>
                  </a:cxn>
                  <a:cxn ang="0">
                    <a:pos x="30" y="0"/>
                  </a:cxn>
                  <a:cxn ang="0">
                    <a:pos x="18" y="2"/>
                  </a:cxn>
                  <a:cxn ang="0">
                    <a:pos x="9" y="8"/>
                  </a:cxn>
                  <a:cxn ang="0">
                    <a:pos x="2" y="17"/>
                  </a:cxn>
                  <a:cxn ang="0">
                    <a:pos x="0" y="27"/>
                  </a:cxn>
                  <a:cxn ang="0">
                    <a:pos x="1" y="33"/>
                  </a:cxn>
                  <a:cxn ang="0">
                    <a:pos x="2" y="39"/>
                  </a:cxn>
                  <a:cxn ang="0">
                    <a:pos x="4" y="45"/>
                  </a:cxn>
                  <a:cxn ang="0">
                    <a:pos x="8" y="49"/>
                  </a:cxn>
                  <a:cxn ang="0">
                    <a:pos x="12" y="53"/>
                  </a:cxn>
                  <a:cxn ang="0">
                    <a:pos x="18" y="55"/>
                  </a:cxn>
                  <a:cxn ang="0">
                    <a:pos x="24" y="57"/>
                  </a:cxn>
                  <a:cxn ang="0">
                    <a:pos x="30" y="57"/>
                  </a:cxn>
                  <a:cxn ang="0">
                    <a:pos x="35" y="57"/>
                  </a:cxn>
                  <a:cxn ang="0">
                    <a:pos x="41" y="55"/>
                  </a:cxn>
                  <a:cxn ang="0">
                    <a:pos x="46" y="53"/>
                  </a:cxn>
                  <a:cxn ang="0">
                    <a:pos x="50" y="49"/>
                  </a:cxn>
                  <a:cxn ang="0">
                    <a:pos x="54" y="45"/>
                  </a:cxn>
                  <a:cxn ang="0">
                    <a:pos x="57" y="39"/>
                  </a:cxn>
                  <a:cxn ang="0">
                    <a:pos x="59" y="33"/>
                  </a:cxn>
                  <a:cxn ang="0">
                    <a:pos x="60" y="27"/>
                  </a:cxn>
                </a:cxnLst>
                <a:rect l="0" t="0" r="r" b="b"/>
                <a:pathLst>
                  <a:path w="60" h="57">
                    <a:moveTo>
                      <a:pt x="60" y="27"/>
                    </a:moveTo>
                    <a:lnTo>
                      <a:pt x="59" y="23"/>
                    </a:lnTo>
                    <a:lnTo>
                      <a:pt x="57" y="17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7"/>
                    </a:lnTo>
                    <a:lnTo>
                      <a:pt x="0" y="27"/>
                    </a:lnTo>
                    <a:lnTo>
                      <a:pt x="1" y="33"/>
                    </a:lnTo>
                    <a:lnTo>
                      <a:pt x="2" y="39"/>
                    </a:lnTo>
                    <a:lnTo>
                      <a:pt x="4" y="45"/>
                    </a:lnTo>
                    <a:lnTo>
                      <a:pt x="8" y="49"/>
                    </a:lnTo>
                    <a:lnTo>
                      <a:pt x="12" y="53"/>
                    </a:lnTo>
                    <a:lnTo>
                      <a:pt x="18" y="55"/>
                    </a:lnTo>
                    <a:lnTo>
                      <a:pt x="24" y="57"/>
                    </a:lnTo>
                    <a:lnTo>
                      <a:pt x="30" y="57"/>
                    </a:lnTo>
                    <a:lnTo>
                      <a:pt x="35" y="57"/>
                    </a:lnTo>
                    <a:lnTo>
                      <a:pt x="41" y="55"/>
                    </a:lnTo>
                    <a:lnTo>
                      <a:pt x="46" y="53"/>
                    </a:lnTo>
                    <a:lnTo>
                      <a:pt x="50" y="49"/>
                    </a:lnTo>
                    <a:lnTo>
                      <a:pt x="54" y="45"/>
                    </a:lnTo>
                    <a:lnTo>
                      <a:pt x="57" y="39"/>
                    </a:lnTo>
                    <a:lnTo>
                      <a:pt x="59" y="33"/>
                    </a:lnTo>
                    <a:lnTo>
                      <a:pt x="60" y="27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07" name="Freeform 247"/>
              <p:cNvSpPr>
                <a:spLocks/>
              </p:cNvSpPr>
              <p:nvPr/>
            </p:nvSpPr>
            <p:spPr bwMode="auto">
              <a:xfrm>
                <a:off x="2813" y="2886"/>
                <a:ext cx="15" cy="14"/>
              </a:xfrm>
              <a:custGeom>
                <a:avLst/>
                <a:gdLst/>
                <a:ahLst/>
                <a:cxnLst>
                  <a:cxn ang="0">
                    <a:pos x="15" y="27"/>
                  </a:cxn>
                  <a:cxn ang="0">
                    <a:pos x="11" y="27"/>
                  </a:cxn>
                  <a:cxn ang="0">
                    <a:pos x="9" y="26"/>
                  </a:cxn>
                  <a:cxn ang="0">
                    <a:pos x="7" y="25"/>
                  </a:cxn>
                  <a:cxn ang="0">
                    <a:pos x="4" y="23"/>
                  </a:cxn>
                  <a:cxn ang="0">
                    <a:pos x="2" y="21"/>
                  </a:cxn>
                  <a:cxn ang="0">
                    <a:pos x="1" y="18"/>
                  </a:cxn>
                  <a:cxn ang="0">
                    <a:pos x="0" y="16"/>
                  </a:cxn>
                  <a:cxn ang="0">
                    <a:pos x="0" y="12"/>
                  </a:cxn>
                  <a:cxn ang="0">
                    <a:pos x="0" y="10"/>
                  </a:cxn>
                  <a:cxn ang="0">
                    <a:pos x="1" y="7"/>
                  </a:cxn>
                  <a:cxn ang="0">
                    <a:pos x="2" y="4"/>
                  </a:cxn>
                  <a:cxn ang="0">
                    <a:pos x="4" y="2"/>
                  </a:cxn>
                  <a:cxn ang="0">
                    <a:pos x="7" y="1"/>
                  </a:cxn>
                  <a:cxn ang="0">
                    <a:pos x="9" y="0"/>
                  </a:cxn>
                  <a:cxn ang="0">
                    <a:pos x="11" y="0"/>
                  </a:cxn>
                  <a:cxn ang="0">
                    <a:pos x="15" y="0"/>
                  </a:cxn>
                  <a:cxn ang="0">
                    <a:pos x="17" y="0"/>
                  </a:cxn>
                  <a:cxn ang="0">
                    <a:pos x="20" y="0"/>
                  </a:cxn>
                  <a:cxn ang="0">
                    <a:pos x="23" y="1"/>
                  </a:cxn>
                  <a:cxn ang="0">
                    <a:pos x="25" y="2"/>
                  </a:cxn>
                  <a:cxn ang="0">
                    <a:pos x="26" y="4"/>
                  </a:cxn>
                  <a:cxn ang="0">
                    <a:pos x="29" y="7"/>
                  </a:cxn>
                  <a:cxn ang="0">
                    <a:pos x="30" y="10"/>
                  </a:cxn>
                  <a:cxn ang="0">
                    <a:pos x="30" y="12"/>
                  </a:cxn>
                  <a:cxn ang="0">
                    <a:pos x="29" y="18"/>
                  </a:cxn>
                  <a:cxn ang="0">
                    <a:pos x="25" y="23"/>
                  </a:cxn>
                  <a:cxn ang="0">
                    <a:pos x="20" y="26"/>
                  </a:cxn>
                  <a:cxn ang="0">
                    <a:pos x="15" y="27"/>
                  </a:cxn>
                </a:cxnLst>
                <a:rect l="0" t="0" r="r" b="b"/>
                <a:pathLst>
                  <a:path w="30" h="27">
                    <a:moveTo>
                      <a:pt x="15" y="27"/>
                    </a:moveTo>
                    <a:lnTo>
                      <a:pt x="11" y="27"/>
                    </a:lnTo>
                    <a:lnTo>
                      <a:pt x="9" y="26"/>
                    </a:lnTo>
                    <a:lnTo>
                      <a:pt x="7" y="25"/>
                    </a:lnTo>
                    <a:lnTo>
                      <a:pt x="4" y="23"/>
                    </a:lnTo>
                    <a:lnTo>
                      <a:pt x="2" y="21"/>
                    </a:lnTo>
                    <a:lnTo>
                      <a:pt x="1" y="18"/>
                    </a:lnTo>
                    <a:lnTo>
                      <a:pt x="0" y="16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1" y="7"/>
                    </a:lnTo>
                    <a:lnTo>
                      <a:pt x="2" y="4"/>
                    </a:lnTo>
                    <a:lnTo>
                      <a:pt x="4" y="2"/>
                    </a:lnTo>
                    <a:lnTo>
                      <a:pt x="7" y="1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0"/>
                    </a:lnTo>
                    <a:lnTo>
                      <a:pt x="23" y="1"/>
                    </a:lnTo>
                    <a:lnTo>
                      <a:pt x="25" y="2"/>
                    </a:lnTo>
                    <a:lnTo>
                      <a:pt x="26" y="4"/>
                    </a:lnTo>
                    <a:lnTo>
                      <a:pt x="29" y="7"/>
                    </a:lnTo>
                    <a:lnTo>
                      <a:pt x="30" y="10"/>
                    </a:lnTo>
                    <a:lnTo>
                      <a:pt x="30" y="12"/>
                    </a:lnTo>
                    <a:lnTo>
                      <a:pt x="29" y="18"/>
                    </a:lnTo>
                    <a:lnTo>
                      <a:pt x="25" y="23"/>
                    </a:lnTo>
                    <a:lnTo>
                      <a:pt x="20" y="26"/>
                    </a:lnTo>
                    <a:lnTo>
                      <a:pt x="15" y="27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08" name="Freeform 248"/>
              <p:cNvSpPr>
                <a:spLocks/>
              </p:cNvSpPr>
              <p:nvPr/>
            </p:nvSpPr>
            <p:spPr bwMode="auto">
              <a:xfrm>
                <a:off x="2920" y="3070"/>
                <a:ext cx="30" cy="30"/>
              </a:xfrm>
              <a:custGeom>
                <a:avLst/>
                <a:gdLst/>
                <a:ahLst/>
                <a:cxnLst>
                  <a:cxn ang="0">
                    <a:pos x="60" y="30"/>
                  </a:cxn>
                  <a:cxn ang="0">
                    <a:pos x="59" y="24"/>
                  </a:cxn>
                  <a:cxn ang="0">
                    <a:pos x="58" y="19"/>
                  </a:cxn>
                  <a:cxn ang="0">
                    <a:pos x="54" y="13"/>
                  </a:cxn>
                  <a:cxn ang="0">
                    <a:pos x="51" y="8"/>
                  </a:cxn>
                  <a:cxn ang="0">
                    <a:pos x="46" y="5"/>
                  </a:cxn>
                  <a:cxn ang="0">
                    <a:pos x="41" y="3"/>
                  </a:cxn>
                  <a:cxn ang="0">
                    <a:pos x="36" y="1"/>
                  </a:cxn>
                  <a:cxn ang="0">
                    <a:pos x="30" y="0"/>
                  </a:cxn>
                  <a:cxn ang="0">
                    <a:pos x="18" y="3"/>
                  </a:cxn>
                  <a:cxn ang="0">
                    <a:pos x="9" y="8"/>
                  </a:cxn>
                  <a:cxn ang="0">
                    <a:pos x="2" y="19"/>
                  </a:cxn>
                  <a:cxn ang="0">
                    <a:pos x="0" y="30"/>
                  </a:cxn>
                  <a:cxn ang="0">
                    <a:pos x="1" y="36"/>
                  </a:cxn>
                  <a:cxn ang="0">
                    <a:pos x="2" y="42"/>
                  </a:cxn>
                  <a:cxn ang="0">
                    <a:pos x="6" y="46"/>
                  </a:cxn>
                  <a:cxn ang="0">
                    <a:pos x="9" y="51"/>
                  </a:cxn>
                  <a:cxn ang="0">
                    <a:pos x="14" y="54"/>
                  </a:cxn>
                  <a:cxn ang="0">
                    <a:pos x="18" y="58"/>
                  </a:cxn>
                  <a:cxn ang="0">
                    <a:pos x="24" y="59"/>
                  </a:cxn>
                  <a:cxn ang="0">
                    <a:pos x="30" y="60"/>
                  </a:cxn>
                  <a:cxn ang="0">
                    <a:pos x="36" y="59"/>
                  </a:cxn>
                  <a:cxn ang="0">
                    <a:pos x="41" y="58"/>
                  </a:cxn>
                  <a:cxn ang="0">
                    <a:pos x="46" y="54"/>
                  </a:cxn>
                  <a:cxn ang="0">
                    <a:pos x="51" y="51"/>
                  </a:cxn>
                  <a:cxn ang="0">
                    <a:pos x="54" y="46"/>
                  </a:cxn>
                  <a:cxn ang="0">
                    <a:pos x="58" y="42"/>
                  </a:cxn>
                  <a:cxn ang="0">
                    <a:pos x="59" y="36"/>
                  </a:cxn>
                  <a:cxn ang="0">
                    <a:pos x="60" y="30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9"/>
                    </a:lnTo>
                    <a:lnTo>
                      <a:pt x="54" y="13"/>
                    </a:lnTo>
                    <a:lnTo>
                      <a:pt x="51" y="8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6" y="46"/>
                    </a:lnTo>
                    <a:lnTo>
                      <a:pt x="9" y="51"/>
                    </a:lnTo>
                    <a:lnTo>
                      <a:pt x="14" y="54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1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09" name="Freeform 249"/>
              <p:cNvSpPr>
                <a:spLocks/>
              </p:cNvSpPr>
              <p:nvPr/>
            </p:nvSpPr>
            <p:spPr bwMode="auto">
              <a:xfrm>
                <a:off x="2928" y="3078"/>
                <a:ext cx="15" cy="15"/>
              </a:xfrm>
              <a:custGeom>
                <a:avLst/>
                <a:gdLst/>
                <a:ahLst/>
                <a:cxnLst>
                  <a:cxn ang="0">
                    <a:pos x="15" y="30"/>
                  </a:cxn>
                  <a:cxn ang="0">
                    <a:pos x="11" y="30"/>
                  </a:cxn>
                  <a:cxn ang="0">
                    <a:pos x="9" y="29"/>
                  </a:cxn>
                  <a:cxn ang="0">
                    <a:pos x="7" y="27"/>
                  </a:cxn>
                  <a:cxn ang="0">
                    <a:pos x="5" y="26"/>
                  </a:cxn>
                  <a:cxn ang="0">
                    <a:pos x="2" y="23"/>
                  </a:cxn>
                  <a:cxn ang="0">
                    <a:pos x="1" y="20"/>
                  </a:cxn>
                  <a:cxn ang="0">
                    <a:pos x="0" y="17"/>
                  </a:cxn>
                  <a:cxn ang="0">
                    <a:pos x="0" y="15"/>
                  </a:cxn>
                  <a:cxn ang="0">
                    <a:pos x="0" y="12"/>
                  </a:cxn>
                  <a:cxn ang="0">
                    <a:pos x="1" y="9"/>
                  </a:cxn>
                  <a:cxn ang="0">
                    <a:pos x="2" y="7"/>
                  </a:cxn>
                  <a:cxn ang="0">
                    <a:pos x="5" y="5"/>
                  </a:cxn>
                  <a:cxn ang="0">
                    <a:pos x="7" y="2"/>
                  </a:cxn>
                  <a:cxn ang="0">
                    <a:pos x="9" y="1"/>
                  </a:cxn>
                  <a:cxn ang="0">
                    <a:pos x="11" y="0"/>
                  </a:cxn>
                  <a:cxn ang="0">
                    <a:pos x="15" y="0"/>
                  </a:cxn>
                  <a:cxn ang="0">
                    <a:pos x="17" y="0"/>
                  </a:cxn>
                  <a:cxn ang="0">
                    <a:pos x="21" y="1"/>
                  </a:cxn>
                  <a:cxn ang="0">
                    <a:pos x="23" y="2"/>
                  </a:cxn>
                  <a:cxn ang="0">
                    <a:pos x="25" y="5"/>
                  </a:cxn>
                  <a:cxn ang="0">
                    <a:pos x="26" y="7"/>
                  </a:cxn>
                  <a:cxn ang="0">
                    <a:pos x="29" y="9"/>
                  </a:cxn>
                  <a:cxn ang="0">
                    <a:pos x="30" y="12"/>
                  </a:cxn>
                  <a:cxn ang="0">
                    <a:pos x="30" y="15"/>
                  </a:cxn>
                  <a:cxn ang="0">
                    <a:pos x="29" y="21"/>
                  </a:cxn>
                  <a:cxn ang="0">
                    <a:pos x="25" y="26"/>
                  </a:cxn>
                  <a:cxn ang="0">
                    <a:pos x="21" y="29"/>
                  </a:cxn>
                  <a:cxn ang="0">
                    <a:pos x="15" y="30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1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5" y="5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10" name="Freeform 250"/>
              <p:cNvSpPr>
                <a:spLocks/>
              </p:cNvSpPr>
              <p:nvPr/>
            </p:nvSpPr>
            <p:spPr bwMode="auto">
              <a:xfrm>
                <a:off x="2865" y="3206"/>
                <a:ext cx="30" cy="30"/>
              </a:xfrm>
              <a:custGeom>
                <a:avLst/>
                <a:gdLst/>
                <a:ahLst/>
                <a:cxnLst>
                  <a:cxn ang="0">
                    <a:pos x="60" y="30"/>
                  </a:cxn>
                  <a:cxn ang="0">
                    <a:pos x="59" y="24"/>
                  </a:cxn>
                  <a:cxn ang="0">
                    <a:pos x="58" y="18"/>
                  </a:cxn>
                  <a:cxn ang="0">
                    <a:pos x="54" y="14"/>
                  </a:cxn>
                  <a:cxn ang="0">
                    <a:pos x="51" y="9"/>
                  </a:cxn>
                  <a:cxn ang="0">
                    <a:pos x="46" y="6"/>
                  </a:cxn>
                  <a:cxn ang="0">
                    <a:pos x="42" y="2"/>
                  </a:cxn>
                  <a:cxn ang="0">
                    <a:pos x="36" y="1"/>
                  </a:cxn>
                  <a:cxn ang="0">
                    <a:pos x="30" y="0"/>
                  </a:cxn>
                  <a:cxn ang="0">
                    <a:pos x="19" y="2"/>
                  </a:cxn>
                  <a:cxn ang="0">
                    <a:pos x="8" y="9"/>
                  </a:cxn>
                  <a:cxn ang="0">
                    <a:pos x="3" y="18"/>
                  </a:cxn>
                  <a:cxn ang="0">
                    <a:pos x="0" y="30"/>
                  </a:cxn>
                  <a:cxn ang="0">
                    <a:pos x="0" y="36"/>
                  </a:cxn>
                  <a:cxn ang="0">
                    <a:pos x="3" y="41"/>
                  </a:cxn>
                  <a:cxn ang="0">
                    <a:pos x="5" y="46"/>
                  </a:cxn>
                  <a:cxn ang="0">
                    <a:pos x="8" y="51"/>
                  </a:cxn>
                  <a:cxn ang="0">
                    <a:pos x="13" y="54"/>
                  </a:cxn>
                  <a:cxn ang="0">
                    <a:pos x="19" y="58"/>
                  </a:cxn>
                  <a:cxn ang="0">
                    <a:pos x="24" y="59"/>
                  </a:cxn>
                  <a:cxn ang="0">
                    <a:pos x="30" y="60"/>
                  </a:cxn>
                  <a:cxn ang="0">
                    <a:pos x="36" y="59"/>
                  </a:cxn>
                  <a:cxn ang="0">
                    <a:pos x="42" y="58"/>
                  </a:cxn>
                  <a:cxn ang="0">
                    <a:pos x="46" y="54"/>
                  </a:cxn>
                  <a:cxn ang="0">
                    <a:pos x="51" y="51"/>
                  </a:cxn>
                  <a:cxn ang="0">
                    <a:pos x="54" y="46"/>
                  </a:cxn>
                  <a:cxn ang="0">
                    <a:pos x="58" y="41"/>
                  </a:cxn>
                  <a:cxn ang="0">
                    <a:pos x="59" y="36"/>
                  </a:cxn>
                  <a:cxn ang="0">
                    <a:pos x="60" y="30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4"/>
                    </a:lnTo>
                    <a:lnTo>
                      <a:pt x="51" y="9"/>
                    </a:lnTo>
                    <a:lnTo>
                      <a:pt x="46" y="6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8" y="9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3" y="41"/>
                    </a:lnTo>
                    <a:lnTo>
                      <a:pt x="5" y="46"/>
                    </a:lnTo>
                    <a:lnTo>
                      <a:pt x="8" y="51"/>
                    </a:lnTo>
                    <a:lnTo>
                      <a:pt x="13" y="54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1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11" name="Freeform 251"/>
              <p:cNvSpPr>
                <a:spLocks/>
              </p:cNvSpPr>
              <p:nvPr/>
            </p:nvSpPr>
            <p:spPr bwMode="auto">
              <a:xfrm>
                <a:off x="2872" y="3213"/>
                <a:ext cx="15" cy="15"/>
              </a:xfrm>
              <a:custGeom>
                <a:avLst/>
                <a:gdLst/>
                <a:ahLst/>
                <a:cxnLst>
                  <a:cxn ang="0">
                    <a:pos x="15" y="30"/>
                  </a:cxn>
                  <a:cxn ang="0">
                    <a:pos x="12" y="30"/>
                  </a:cxn>
                  <a:cxn ang="0">
                    <a:pos x="9" y="29"/>
                  </a:cxn>
                  <a:cxn ang="0">
                    <a:pos x="7" y="26"/>
                  </a:cxn>
                  <a:cxn ang="0">
                    <a:pos x="5" y="25"/>
                  </a:cxn>
                  <a:cxn ang="0">
                    <a:pos x="3" y="23"/>
                  </a:cxn>
                  <a:cxn ang="0">
                    <a:pos x="1" y="21"/>
                  </a:cxn>
                  <a:cxn ang="0">
                    <a:pos x="0" y="17"/>
                  </a:cxn>
                  <a:cxn ang="0">
                    <a:pos x="0" y="15"/>
                  </a:cxn>
                  <a:cxn ang="0">
                    <a:pos x="0" y="12"/>
                  </a:cxn>
                  <a:cxn ang="0">
                    <a:pos x="1" y="9"/>
                  </a:cxn>
                  <a:cxn ang="0">
                    <a:pos x="3" y="7"/>
                  </a:cxn>
                  <a:cxn ang="0">
                    <a:pos x="5" y="5"/>
                  </a:cxn>
                  <a:cxn ang="0">
                    <a:pos x="7" y="2"/>
                  </a:cxn>
                  <a:cxn ang="0">
                    <a:pos x="9" y="1"/>
                  </a:cxn>
                  <a:cxn ang="0">
                    <a:pos x="12" y="0"/>
                  </a:cxn>
                  <a:cxn ang="0">
                    <a:pos x="15" y="0"/>
                  </a:cxn>
                  <a:cxn ang="0">
                    <a:pos x="17" y="0"/>
                  </a:cxn>
                  <a:cxn ang="0">
                    <a:pos x="21" y="1"/>
                  </a:cxn>
                  <a:cxn ang="0">
                    <a:pos x="23" y="2"/>
                  </a:cxn>
                  <a:cxn ang="0">
                    <a:pos x="26" y="5"/>
                  </a:cxn>
                  <a:cxn ang="0">
                    <a:pos x="27" y="7"/>
                  </a:cxn>
                  <a:cxn ang="0">
                    <a:pos x="28" y="9"/>
                  </a:cxn>
                  <a:cxn ang="0">
                    <a:pos x="29" y="12"/>
                  </a:cxn>
                  <a:cxn ang="0">
                    <a:pos x="29" y="15"/>
                  </a:cxn>
                  <a:cxn ang="0">
                    <a:pos x="28" y="21"/>
                  </a:cxn>
                  <a:cxn ang="0">
                    <a:pos x="26" y="25"/>
                  </a:cxn>
                  <a:cxn ang="0">
                    <a:pos x="21" y="29"/>
                  </a:cxn>
                  <a:cxn ang="0">
                    <a:pos x="15" y="30"/>
                  </a:cxn>
                </a:cxnLst>
                <a:rect l="0" t="0" r="r" b="b"/>
                <a:pathLst>
                  <a:path w="29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3" y="23"/>
                    </a:lnTo>
                    <a:lnTo>
                      <a:pt x="1" y="21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5"/>
                    </a:lnTo>
                    <a:lnTo>
                      <a:pt x="27" y="7"/>
                    </a:lnTo>
                    <a:lnTo>
                      <a:pt x="28" y="9"/>
                    </a:lnTo>
                    <a:lnTo>
                      <a:pt x="29" y="12"/>
                    </a:lnTo>
                    <a:lnTo>
                      <a:pt x="29" y="15"/>
                    </a:lnTo>
                    <a:lnTo>
                      <a:pt x="28" y="21"/>
                    </a:lnTo>
                    <a:lnTo>
                      <a:pt x="26" y="25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12" name="Freeform 252"/>
              <p:cNvSpPr>
                <a:spLocks/>
              </p:cNvSpPr>
              <p:nvPr/>
            </p:nvSpPr>
            <p:spPr bwMode="auto">
              <a:xfrm>
                <a:off x="2942" y="3332"/>
                <a:ext cx="30" cy="29"/>
              </a:xfrm>
              <a:custGeom>
                <a:avLst/>
                <a:gdLst/>
                <a:ahLst/>
                <a:cxnLst>
                  <a:cxn ang="0">
                    <a:pos x="59" y="29"/>
                  </a:cxn>
                  <a:cxn ang="0">
                    <a:pos x="58" y="23"/>
                  </a:cxn>
                  <a:cxn ang="0">
                    <a:pos x="57" y="19"/>
                  </a:cxn>
                  <a:cxn ang="0">
                    <a:pos x="54" y="13"/>
                  </a:cxn>
                  <a:cxn ang="0">
                    <a:pos x="50" y="8"/>
                  </a:cxn>
                  <a:cxn ang="0">
                    <a:pos x="46" y="5"/>
                  </a:cxn>
                  <a:cxn ang="0">
                    <a:pos x="41" y="2"/>
                  </a:cxn>
                  <a:cxn ang="0">
                    <a:pos x="35" y="0"/>
                  </a:cxn>
                  <a:cxn ang="0">
                    <a:pos x="30" y="0"/>
                  </a:cxn>
                  <a:cxn ang="0">
                    <a:pos x="18" y="2"/>
                  </a:cxn>
                  <a:cxn ang="0">
                    <a:pos x="9" y="8"/>
                  </a:cxn>
                  <a:cxn ang="0">
                    <a:pos x="2" y="17"/>
                  </a:cxn>
                  <a:cxn ang="0">
                    <a:pos x="0" y="29"/>
                  </a:cxn>
                  <a:cxn ang="0">
                    <a:pos x="1" y="35"/>
                  </a:cxn>
                  <a:cxn ang="0">
                    <a:pos x="2" y="40"/>
                  </a:cxn>
                  <a:cxn ang="0">
                    <a:pos x="5" y="46"/>
                  </a:cxn>
                  <a:cxn ang="0">
                    <a:pos x="9" y="51"/>
                  </a:cxn>
                  <a:cxn ang="0">
                    <a:pos x="13" y="54"/>
                  </a:cxn>
                  <a:cxn ang="0">
                    <a:pos x="18" y="57"/>
                  </a:cxn>
                  <a:cxn ang="0">
                    <a:pos x="24" y="59"/>
                  </a:cxn>
                  <a:cxn ang="0">
                    <a:pos x="30" y="59"/>
                  </a:cxn>
                  <a:cxn ang="0">
                    <a:pos x="35" y="59"/>
                  </a:cxn>
                  <a:cxn ang="0">
                    <a:pos x="41" y="57"/>
                  </a:cxn>
                  <a:cxn ang="0">
                    <a:pos x="46" y="54"/>
                  </a:cxn>
                  <a:cxn ang="0">
                    <a:pos x="50" y="51"/>
                  </a:cxn>
                  <a:cxn ang="0">
                    <a:pos x="54" y="46"/>
                  </a:cxn>
                  <a:cxn ang="0">
                    <a:pos x="57" y="40"/>
                  </a:cxn>
                  <a:cxn ang="0">
                    <a:pos x="58" y="35"/>
                  </a:cxn>
                  <a:cxn ang="0">
                    <a:pos x="59" y="29"/>
                  </a:cxn>
                </a:cxnLst>
                <a:rect l="0" t="0" r="r" b="b"/>
                <a:pathLst>
                  <a:path w="59" h="59">
                    <a:moveTo>
                      <a:pt x="59" y="29"/>
                    </a:moveTo>
                    <a:lnTo>
                      <a:pt x="58" y="23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8"/>
                    </a:lnTo>
                    <a:lnTo>
                      <a:pt x="46" y="5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7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2" y="40"/>
                    </a:lnTo>
                    <a:lnTo>
                      <a:pt x="5" y="46"/>
                    </a:lnTo>
                    <a:lnTo>
                      <a:pt x="9" y="51"/>
                    </a:lnTo>
                    <a:lnTo>
                      <a:pt x="13" y="54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0" y="51"/>
                    </a:lnTo>
                    <a:lnTo>
                      <a:pt x="54" y="46"/>
                    </a:lnTo>
                    <a:lnTo>
                      <a:pt x="57" y="40"/>
                    </a:lnTo>
                    <a:lnTo>
                      <a:pt x="58" y="35"/>
                    </a:lnTo>
                    <a:lnTo>
                      <a:pt x="59" y="29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13" name="Freeform 253"/>
              <p:cNvSpPr>
                <a:spLocks/>
              </p:cNvSpPr>
              <p:nvPr/>
            </p:nvSpPr>
            <p:spPr bwMode="auto">
              <a:xfrm>
                <a:off x="2949" y="3339"/>
                <a:ext cx="15" cy="14"/>
              </a:xfrm>
              <a:custGeom>
                <a:avLst/>
                <a:gdLst/>
                <a:ahLst/>
                <a:cxnLst>
                  <a:cxn ang="0">
                    <a:pos x="15" y="29"/>
                  </a:cxn>
                  <a:cxn ang="0">
                    <a:pos x="11" y="29"/>
                  </a:cxn>
                  <a:cxn ang="0">
                    <a:pos x="9" y="28"/>
                  </a:cxn>
                  <a:cxn ang="0">
                    <a:pos x="6" y="27"/>
                  </a:cxn>
                  <a:cxn ang="0">
                    <a:pos x="4" y="25"/>
                  </a:cxn>
                  <a:cxn ang="0">
                    <a:pos x="2" y="23"/>
                  </a:cxn>
                  <a:cxn ang="0">
                    <a:pos x="1" y="20"/>
                  </a:cxn>
                  <a:cxn ang="0">
                    <a:pos x="0" y="17"/>
                  </a:cxn>
                  <a:cxn ang="0">
                    <a:pos x="0" y="14"/>
                  </a:cxn>
                  <a:cxn ang="0">
                    <a:pos x="0" y="12"/>
                  </a:cxn>
                  <a:cxn ang="0">
                    <a:pos x="1" y="8"/>
                  </a:cxn>
                  <a:cxn ang="0">
                    <a:pos x="2" y="6"/>
                  </a:cxn>
                  <a:cxn ang="0">
                    <a:pos x="4" y="4"/>
                  </a:cxn>
                  <a:cxn ang="0">
                    <a:pos x="6" y="2"/>
                  </a:cxn>
                  <a:cxn ang="0">
                    <a:pos x="9" y="1"/>
                  </a:cxn>
                  <a:cxn ang="0">
                    <a:pos x="11" y="0"/>
                  </a:cxn>
                  <a:cxn ang="0">
                    <a:pos x="15" y="0"/>
                  </a:cxn>
                  <a:cxn ang="0">
                    <a:pos x="17" y="0"/>
                  </a:cxn>
                  <a:cxn ang="0">
                    <a:pos x="20" y="1"/>
                  </a:cxn>
                  <a:cxn ang="0">
                    <a:pos x="23" y="2"/>
                  </a:cxn>
                  <a:cxn ang="0">
                    <a:pos x="25" y="4"/>
                  </a:cxn>
                  <a:cxn ang="0">
                    <a:pos x="26" y="6"/>
                  </a:cxn>
                  <a:cxn ang="0">
                    <a:pos x="28" y="8"/>
                  </a:cxn>
                  <a:cxn ang="0">
                    <a:pos x="29" y="12"/>
                  </a:cxn>
                  <a:cxn ang="0">
                    <a:pos x="29" y="14"/>
                  </a:cxn>
                  <a:cxn ang="0">
                    <a:pos x="28" y="20"/>
                  </a:cxn>
                  <a:cxn ang="0">
                    <a:pos x="25" y="24"/>
                  </a:cxn>
                  <a:cxn ang="0">
                    <a:pos x="20" y="28"/>
                  </a:cxn>
                  <a:cxn ang="0">
                    <a:pos x="15" y="29"/>
                  </a:cxn>
                </a:cxnLst>
                <a:rect l="0" t="0" r="r" b="b"/>
                <a:pathLst>
                  <a:path w="29" h="29">
                    <a:moveTo>
                      <a:pt x="15" y="29"/>
                    </a:moveTo>
                    <a:lnTo>
                      <a:pt x="11" y="29"/>
                    </a:lnTo>
                    <a:lnTo>
                      <a:pt x="9" y="28"/>
                    </a:lnTo>
                    <a:lnTo>
                      <a:pt x="6" y="27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2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8" y="8"/>
                    </a:lnTo>
                    <a:lnTo>
                      <a:pt x="29" y="12"/>
                    </a:lnTo>
                    <a:lnTo>
                      <a:pt x="29" y="14"/>
                    </a:lnTo>
                    <a:lnTo>
                      <a:pt x="28" y="20"/>
                    </a:lnTo>
                    <a:lnTo>
                      <a:pt x="25" y="24"/>
                    </a:lnTo>
                    <a:lnTo>
                      <a:pt x="20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14" name="Freeform 254"/>
              <p:cNvSpPr>
                <a:spLocks/>
              </p:cNvSpPr>
              <p:nvPr/>
            </p:nvSpPr>
            <p:spPr bwMode="auto">
              <a:xfrm>
                <a:off x="3086" y="3252"/>
                <a:ext cx="30" cy="29"/>
              </a:xfrm>
              <a:custGeom>
                <a:avLst/>
                <a:gdLst/>
                <a:ahLst/>
                <a:cxnLst>
                  <a:cxn ang="0">
                    <a:pos x="60" y="30"/>
                  </a:cxn>
                  <a:cxn ang="0">
                    <a:pos x="59" y="24"/>
                  </a:cxn>
                  <a:cxn ang="0">
                    <a:pos x="58" y="18"/>
                  </a:cxn>
                  <a:cxn ang="0">
                    <a:pos x="55" y="13"/>
                  </a:cxn>
                  <a:cxn ang="0">
                    <a:pos x="51" y="8"/>
                  </a:cxn>
                  <a:cxn ang="0">
                    <a:pos x="47" y="5"/>
                  </a:cxn>
                  <a:cxn ang="0">
                    <a:pos x="42" y="2"/>
                  </a:cxn>
                  <a:cxn ang="0">
                    <a:pos x="36" y="0"/>
                  </a:cxn>
                  <a:cxn ang="0">
                    <a:pos x="30" y="0"/>
                  </a:cxn>
                  <a:cxn ang="0">
                    <a:pos x="19" y="2"/>
                  </a:cxn>
                  <a:cxn ang="0">
                    <a:pos x="10" y="8"/>
                  </a:cxn>
                  <a:cxn ang="0">
                    <a:pos x="3" y="18"/>
                  </a:cxn>
                  <a:cxn ang="0">
                    <a:pos x="0" y="30"/>
                  </a:cxn>
                  <a:cxn ang="0">
                    <a:pos x="2" y="36"/>
                  </a:cxn>
                  <a:cxn ang="0">
                    <a:pos x="3" y="40"/>
                  </a:cxn>
                  <a:cxn ang="0">
                    <a:pos x="6" y="46"/>
                  </a:cxn>
                  <a:cxn ang="0">
                    <a:pos x="10" y="51"/>
                  </a:cxn>
                  <a:cxn ang="0">
                    <a:pos x="14" y="54"/>
                  </a:cxn>
                  <a:cxn ang="0">
                    <a:pos x="19" y="56"/>
                  </a:cxn>
                  <a:cxn ang="0">
                    <a:pos x="25" y="59"/>
                  </a:cxn>
                  <a:cxn ang="0">
                    <a:pos x="30" y="59"/>
                  </a:cxn>
                  <a:cxn ang="0">
                    <a:pos x="36" y="59"/>
                  </a:cxn>
                  <a:cxn ang="0">
                    <a:pos x="42" y="56"/>
                  </a:cxn>
                  <a:cxn ang="0">
                    <a:pos x="47" y="54"/>
                  </a:cxn>
                  <a:cxn ang="0">
                    <a:pos x="51" y="51"/>
                  </a:cxn>
                  <a:cxn ang="0">
                    <a:pos x="55" y="46"/>
                  </a:cxn>
                  <a:cxn ang="0">
                    <a:pos x="58" y="40"/>
                  </a:cxn>
                  <a:cxn ang="0">
                    <a:pos x="59" y="36"/>
                  </a:cxn>
                  <a:cxn ang="0">
                    <a:pos x="60" y="30"/>
                  </a:cxn>
                </a:cxnLst>
                <a:rect l="0" t="0" r="r" b="b"/>
                <a:pathLst>
                  <a:path w="60" h="59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5" y="13"/>
                    </a:lnTo>
                    <a:lnTo>
                      <a:pt x="51" y="8"/>
                    </a:lnTo>
                    <a:lnTo>
                      <a:pt x="47" y="5"/>
                    </a:lnTo>
                    <a:lnTo>
                      <a:pt x="42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10" y="8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2" y="36"/>
                    </a:lnTo>
                    <a:lnTo>
                      <a:pt x="3" y="40"/>
                    </a:lnTo>
                    <a:lnTo>
                      <a:pt x="6" y="46"/>
                    </a:lnTo>
                    <a:lnTo>
                      <a:pt x="10" y="51"/>
                    </a:lnTo>
                    <a:lnTo>
                      <a:pt x="14" y="54"/>
                    </a:lnTo>
                    <a:lnTo>
                      <a:pt x="19" y="56"/>
                    </a:lnTo>
                    <a:lnTo>
                      <a:pt x="25" y="59"/>
                    </a:lnTo>
                    <a:lnTo>
                      <a:pt x="30" y="59"/>
                    </a:lnTo>
                    <a:lnTo>
                      <a:pt x="36" y="59"/>
                    </a:lnTo>
                    <a:lnTo>
                      <a:pt x="42" y="56"/>
                    </a:lnTo>
                    <a:lnTo>
                      <a:pt x="47" y="54"/>
                    </a:lnTo>
                    <a:lnTo>
                      <a:pt x="51" y="51"/>
                    </a:lnTo>
                    <a:lnTo>
                      <a:pt x="55" y="46"/>
                    </a:lnTo>
                    <a:lnTo>
                      <a:pt x="58" y="40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15" name="Freeform 255"/>
              <p:cNvSpPr>
                <a:spLocks/>
              </p:cNvSpPr>
              <p:nvPr/>
            </p:nvSpPr>
            <p:spPr bwMode="auto">
              <a:xfrm>
                <a:off x="3093" y="3259"/>
                <a:ext cx="15" cy="14"/>
              </a:xfrm>
              <a:custGeom>
                <a:avLst/>
                <a:gdLst/>
                <a:ahLst/>
                <a:cxnLst>
                  <a:cxn ang="0">
                    <a:pos x="15" y="29"/>
                  </a:cxn>
                  <a:cxn ang="0">
                    <a:pos x="12" y="29"/>
                  </a:cxn>
                  <a:cxn ang="0">
                    <a:pos x="10" y="28"/>
                  </a:cxn>
                  <a:cxn ang="0">
                    <a:pos x="7" y="26"/>
                  </a:cxn>
                  <a:cxn ang="0">
                    <a:pos x="5" y="25"/>
                  </a:cxn>
                  <a:cxn ang="0">
                    <a:pos x="3" y="23"/>
                  </a:cxn>
                  <a:cxn ang="0">
                    <a:pos x="2" y="20"/>
                  </a:cxn>
                  <a:cxn ang="0">
                    <a:pos x="0" y="17"/>
                  </a:cxn>
                  <a:cxn ang="0">
                    <a:pos x="0" y="15"/>
                  </a:cxn>
                  <a:cxn ang="0">
                    <a:pos x="0" y="11"/>
                  </a:cxn>
                  <a:cxn ang="0">
                    <a:pos x="2" y="9"/>
                  </a:cxn>
                  <a:cxn ang="0">
                    <a:pos x="3" y="7"/>
                  </a:cxn>
                  <a:cxn ang="0">
                    <a:pos x="5" y="5"/>
                  </a:cxn>
                  <a:cxn ang="0">
                    <a:pos x="7" y="2"/>
                  </a:cxn>
                  <a:cxn ang="0">
                    <a:pos x="10" y="1"/>
                  </a:cxn>
                  <a:cxn ang="0">
                    <a:pos x="12" y="0"/>
                  </a:cxn>
                  <a:cxn ang="0">
                    <a:pos x="15" y="0"/>
                  </a:cxn>
                  <a:cxn ang="0">
                    <a:pos x="18" y="0"/>
                  </a:cxn>
                  <a:cxn ang="0">
                    <a:pos x="21" y="1"/>
                  </a:cxn>
                  <a:cxn ang="0">
                    <a:pos x="23" y="2"/>
                  </a:cxn>
                  <a:cxn ang="0">
                    <a:pos x="26" y="5"/>
                  </a:cxn>
                  <a:cxn ang="0">
                    <a:pos x="27" y="7"/>
                  </a:cxn>
                  <a:cxn ang="0">
                    <a:pos x="29" y="9"/>
                  </a:cxn>
                  <a:cxn ang="0">
                    <a:pos x="30" y="11"/>
                  </a:cxn>
                  <a:cxn ang="0">
                    <a:pos x="30" y="15"/>
                  </a:cxn>
                  <a:cxn ang="0">
                    <a:pos x="29" y="21"/>
                  </a:cxn>
                  <a:cxn ang="0">
                    <a:pos x="26" y="25"/>
                  </a:cxn>
                  <a:cxn ang="0">
                    <a:pos x="21" y="28"/>
                  </a:cxn>
                  <a:cxn ang="0">
                    <a:pos x="15" y="29"/>
                  </a:cxn>
                </a:cxnLst>
                <a:rect l="0" t="0" r="r" b="b"/>
                <a:pathLst>
                  <a:path w="30" h="29">
                    <a:moveTo>
                      <a:pt x="15" y="29"/>
                    </a:moveTo>
                    <a:lnTo>
                      <a:pt x="12" y="29"/>
                    </a:lnTo>
                    <a:lnTo>
                      <a:pt x="10" y="28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3" y="23"/>
                    </a:lnTo>
                    <a:lnTo>
                      <a:pt x="2" y="20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2" y="9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5"/>
                    </a:lnTo>
                    <a:lnTo>
                      <a:pt x="27" y="7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5"/>
                    </a:lnTo>
                    <a:lnTo>
                      <a:pt x="21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16" name="Freeform 256"/>
              <p:cNvSpPr>
                <a:spLocks/>
              </p:cNvSpPr>
              <p:nvPr/>
            </p:nvSpPr>
            <p:spPr bwMode="auto">
              <a:xfrm>
                <a:off x="3083" y="3000"/>
                <a:ext cx="30" cy="30"/>
              </a:xfrm>
              <a:custGeom>
                <a:avLst/>
                <a:gdLst/>
                <a:ahLst/>
                <a:cxnLst>
                  <a:cxn ang="0">
                    <a:pos x="60" y="30"/>
                  </a:cxn>
                  <a:cxn ang="0">
                    <a:pos x="58" y="24"/>
                  </a:cxn>
                  <a:cxn ang="0">
                    <a:pos x="57" y="18"/>
                  </a:cxn>
                  <a:cxn ang="0">
                    <a:pos x="55" y="14"/>
                  </a:cxn>
                  <a:cxn ang="0">
                    <a:pos x="52" y="9"/>
                  </a:cxn>
                  <a:cxn ang="0">
                    <a:pos x="47" y="6"/>
                  </a:cxn>
                  <a:cxn ang="0">
                    <a:pos x="41" y="2"/>
                  </a:cxn>
                  <a:cxn ang="0">
                    <a:pos x="35" y="1"/>
                  </a:cxn>
                  <a:cxn ang="0">
                    <a:pos x="30" y="0"/>
                  </a:cxn>
                  <a:cxn ang="0">
                    <a:pos x="18" y="2"/>
                  </a:cxn>
                  <a:cxn ang="0">
                    <a:pos x="9" y="9"/>
                  </a:cxn>
                  <a:cxn ang="0">
                    <a:pos x="2" y="18"/>
                  </a:cxn>
                  <a:cxn ang="0">
                    <a:pos x="0" y="30"/>
                  </a:cxn>
                  <a:cxn ang="0">
                    <a:pos x="1" y="36"/>
                  </a:cxn>
                  <a:cxn ang="0">
                    <a:pos x="2" y="41"/>
                  </a:cxn>
                  <a:cxn ang="0">
                    <a:pos x="5" y="47"/>
                  </a:cxn>
                  <a:cxn ang="0">
                    <a:pos x="9" y="52"/>
                  </a:cxn>
                  <a:cxn ang="0">
                    <a:pos x="14" y="55"/>
                  </a:cxn>
                  <a:cxn ang="0">
                    <a:pos x="18" y="57"/>
                  </a:cxn>
                  <a:cxn ang="0">
                    <a:pos x="24" y="60"/>
                  </a:cxn>
                  <a:cxn ang="0">
                    <a:pos x="30" y="60"/>
                  </a:cxn>
                  <a:cxn ang="0">
                    <a:pos x="35" y="60"/>
                  </a:cxn>
                  <a:cxn ang="0">
                    <a:pos x="41" y="57"/>
                  </a:cxn>
                  <a:cxn ang="0">
                    <a:pos x="47" y="55"/>
                  </a:cxn>
                  <a:cxn ang="0">
                    <a:pos x="52" y="52"/>
                  </a:cxn>
                  <a:cxn ang="0">
                    <a:pos x="55" y="47"/>
                  </a:cxn>
                  <a:cxn ang="0">
                    <a:pos x="57" y="41"/>
                  </a:cxn>
                  <a:cxn ang="0">
                    <a:pos x="58" y="36"/>
                  </a:cxn>
                  <a:cxn ang="0">
                    <a:pos x="60" y="30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8" y="24"/>
                    </a:lnTo>
                    <a:lnTo>
                      <a:pt x="57" y="18"/>
                    </a:lnTo>
                    <a:lnTo>
                      <a:pt x="55" y="14"/>
                    </a:lnTo>
                    <a:lnTo>
                      <a:pt x="52" y="9"/>
                    </a:lnTo>
                    <a:lnTo>
                      <a:pt x="47" y="6"/>
                    </a:lnTo>
                    <a:lnTo>
                      <a:pt x="41" y="2"/>
                    </a:lnTo>
                    <a:lnTo>
                      <a:pt x="35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1"/>
                    </a:lnTo>
                    <a:lnTo>
                      <a:pt x="5" y="47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60"/>
                    </a:lnTo>
                    <a:lnTo>
                      <a:pt x="30" y="60"/>
                    </a:lnTo>
                    <a:lnTo>
                      <a:pt x="35" y="60"/>
                    </a:lnTo>
                    <a:lnTo>
                      <a:pt x="41" y="57"/>
                    </a:lnTo>
                    <a:lnTo>
                      <a:pt x="47" y="55"/>
                    </a:lnTo>
                    <a:lnTo>
                      <a:pt x="52" y="52"/>
                    </a:lnTo>
                    <a:lnTo>
                      <a:pt x="55" y="47"/>
                    </a:lnTo>
                    <a:lnTo>
                      <a:pt x="57" y="41"/>
                    </a:lnTo>
                    <a:lnTo>
                      <a:pt x="58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17" name="Freeform 257"/>
              <p:cNvSpPr>
                <a:spLocks/>
              </p:cNvSpPr>
              <p:nvPr/>
            </p:nvSpPr>
            <p:spPr bwMode="auto">
              <a:xfrm>
                <a:off x="3090" y="3008"/>
                <a:ext cx="15" cy="15"/>
              </a:xfrm>
              <a:custGeom>
                <a:avLst/>
                <a:gdLst/>
                <a:ahLst/>
                <a:cxnLst>
                  <a:cxn ang="0">
                    <a:pos x="15" y="29"/>
                  </a:cxn>
                  <a:cxn ang="0">
                    <a:pos x="12" y="29"/>
                  </a:cxn>
                  <a:cxn ang="0">
                    <a:pos x="10" y="28"/>
                  </a:cxn>
                  <a:cxn ang="0">
                    <a:pos x="7" y="26"/>
                  </a:cxn>
                  <a:cxn ang="0">
                    <a:pos x="4" y="24"/>
                  </a:cxn>
                  <a:cxn ang="0">
                    <a:pos x="3" y="22"/>
                  </a:cxn>
                  <a:cxn ang="0">
                    <a:pos x="1" y="20"/>
                  </a:cxn>
                  <a:cxn ang="0">
                    <a:pos x="0" y="17"/>
                  </a:cxn>
                  <a:cxn ang="0">
                    <a:pos x="0" y="14"/>
                  </a:cxn>
                  <a:cxn ang="0">
                    <a:pos x="0" y="11"/>
                  </a:cxn>
                  <a:cxn ang="0">
                    <a:pos x="1" y="8"/>
                  </a:cxn>
                  <a:cxn ang="0">
                    <a:pos x="3" y="6"/>
                  </a:cxn>
                  <a:cxn ang="0">
                    <a:pos x="4" y="3"/>
                  </a:cxn>
                  <a:cxn ang="0">
                    <a:pos x="7" y="2"/>
                  </a:cxn>
                  <a:cxn ang="0">
                    <a:pos x="10" y="1"/>
                  </a:cxn>
                  <a:cxn ang="0">
                    <a:pos x="12" y="0"/>
                  </a:cxn>
                  <a:cxn ang="0">
                    <a:pos x="15" y="0"/>
                  </a:cxn>
                  <a:cxn ang="0">
                    <a:pos x="18" y="0"/>
                  </a:cxn>
                  <a:cxn ang="0">
                    <a:pos x="20" y="1"/>
                  </a:cxn>
                  <a:cxn ang="0">
                    <a:pos x="23" y="2"/>
                  </a:cxn>
                  <a:cxn ang="0">
                    <a:pos x="25" y="3"/>
                  </a:cxn>
                  <a:cxn ang="0">
                    <a:pos x="27" y="6"/>
                  </a:cxn>
                  <a:cxn ang="0">
                    <a:pos x="28" y="8"/>
                  </a:cxn>
                  <a:cxn ang="0">
                    <a:pos x="30" y="11"/>
                  </a:cxn>
                  <a:cxn ang="0">
                    <a:pos x="30" y="14"/>
                  </a:cxn>
                  <a:cxn ang="0">
                    <a:pos x="28" y="20"/>
                  </a:cxn>
                  <a:cxn ang="0">
                    <a:pos x="25" y="24"/>
                  </a:cxn>
                  <a:cxn ang="0">
                    <a:pos x="20" y="28"/>
                  </a:cxn>
                  <a:cxn ang="0">
                    <a:pos x="15" y="29"/>
                  </a:cxn>
                </a:cxnLst>
                <a:rect l="0" t="0" r="r" b="b"/>
                <a:pathLst>
                  <a:path w="30" h="29">
                    <a:moveTo>
                      <a:pt x="15" y="29"/>
                    </a:moveTo>
                    <a:lnTo>
                      <a:pt x="12" y="29"/>
                    </a:lnTo>
                    <a:lnTo>
                      <a:pt x="10" y="28"/>
                    </a:lnTo>
                    <a:lnTo>
                      <a:pt x="7" y="26"/>
                    </a:lnTo>
                    <a:lnTo>
                      <a:pt x="4" y="24"/>
                    </a:lnTo>
                    <a:lnTo>
                      <a:pt x="3" y="22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4"/>
                    </a:lnTo>
                    <a:lnTo>
                      <a:pt x="0" y="11"/>
                    </a:lnTo>
                    <a:lnTo>
                      <a:pt x="1" y="8"/>
                    </a:lnTo>
                    <a:lnTo>
                      <a:pt x="3" y="6"/>
                    </a:lnTo>
                    <a:lnTo>
                      <a:pt x="4" y="3"/>
                    </a:lnTo>
                    <a:lnTo>
                      <a:pt x="7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0" y="1"/>
                    </a:lnTo>
                    <a:lnTo>
                      <a:pt x="23" y="2"/>
                    </a:lnTo>
                    <a:lnTo>
                      <a:pt x="25" y="3"/>
                    </a:lnTo>
                    <a:lnTo>
                      <a:pt x="27" y="6"/>
                    </a:lnTo>
                    <a:lnTo>
                      <a:pt x="28" y="8"/>
                    </a:lnTo>
                    <a:lnTo>
                      <a:pt x="30" y="11"/>
                    </a:lnTo>
                    <a:lnTo>
                      <a:pt x="30" y="14"/>
                    </a:lnTo>
                    <a:lnTo>
                      <a:pt x="28" y="20"/>
                    </a:lnTo>
                    <a:lnTo>
                      <a:pt x="25" y="24"/>
                    </a:lnTo>
                    <a:lnTo>
                      <a:pt x="20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18" name="Freeform 258"/>
              <p:cNvSpPr>
                <a:spLocks/>
              </p:cNvSpPr>
              <p:nvPr/>
            </p:nvSpPr>
            <p:spPr bwMode="auto">
              <a:xfrm>
                <a:off x="3171" y="3193"/>
                <a:ext cx="30" cy="30"/>
              </a:xfrm>
              <a:custGeom>
                <a:avLst/>
                <a:gdLst/>
                <a:ahLst/>
                <a:cxnLst>
                  <a:cxn ang="0">
                    <a:pos x="60" y="29"/>
                  </a:cxn>
                  <a:cxn ang="0">
                    <a:pos x="59" y="24"/>
                  </a:cxn>
                  <a:cxn ang="0">
                    <a:pos x="58" y="18"/>
                  </a:cxn>
                  <a:cxn ang="0">
                    <a:pos x="54" y="12"/>
                  </a:cxn>
                  <a:cxn ang="0">
                    <a:pos x="51" y="8"/>
                  </a:cxn>
                  <a:cxn ang="0">
                    <a:pos x="46" y="4"/>
                  </a:cxn>
                  <a:cxn ang="0">
                    <a:pos x="41" y="2"/>
                  </a:cxn>
                  <a:cxn ang="0">
                    <a:pos x="36" y="1"/>
                  </a:cxn>
                  <a:cxn ang="0">
                    <a:pos x="30" y="0"/>
                  </a:cxn>
                  <a:cxn ang="0">
                    <a:pos x="18" y="2"/>
                  </a:cxn>
                  <a:cxn ang="0">
                    <a:pos x="9" y="8"/>
                  </a:cxn>
                  <a:cxn ang="0">
                    <a:pos x="2" y="18"/>
                  </a:cxn>
                  <a:cxn ang="0">
                    <a:pos x="0" y="29"/>
                  </a:cxn>
                  <a:cxn ang="0">
                    <a:pos x="1" y="35"/>
                  </a:cxn>
                  <a:cxn ang="0">
                    <a:pos x="2" y="41"/>
                  </a:cxn>
                  <a:cxn ang="0">
                    <a:pos x="6" y="46"/>
                  </a:cxn>
                  <a:cxn ang="0">
                    <a:pos x="9" y="50"/>
                  </a:cxn>
                  <a:cxn ang="0">
                    <a:pos x="14" y="54"/>
                  </a:cxn>
                  <a:cxn ang="0">
                    <a:pos x="18" y="57"/>
                  </a:cxn>
                  <a:cxn ang="0">
                    <a:pos x="24" y="58"/>
                  </a:cxn>
                  <a:cxn ang="0">
                    <a:pos x="30" y="59"/>
                  </a:cxn>
                  <a:cxn ang="0">
                    <a:pos x="36" y="58"/>
                  </a:cxn>
                  <a:cxn ang="0">
                    <a:pos x="41" y="57"/>
                  </a:cxn>
                  <a:cxn ang="0">
                    <a:pos x="46" y="54"/>
                  </a:cxn>
                  <a:cxn ang="0">
                    <a:pos x="51" y="50"/>
                  </a:cxn>
                  <a:cxn ang="0">
                    <a:pos x="54" y="46"/>
                  </a:cxn>
                  <a:cxn ang="0">
                    <a:pos x="58" y="41"/>
                  </a:cxn>
                  <a:cxn ang="0">
                    <a:pos x="59" y="35"/>
                  </a:cxn>
                  <a:cxn ang="0">
                    <a:pos x="60" y="29"/>
                  </a:cxn>
                </a:cxnLst>
                <a:rect l="0" t="0" r="r" b="b"/>
                <a:pathLst>
                  <a:path w="60" h="59">
                    <a:moveTo>
                      <a:pt x="60" y="29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2"/>
                    </a:lnTo>
                    <a:lnTo>
                      <a:pt x="51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6"/>
                    </a:lnTo>
                    <a:lnTo>
                      <a:pt x="9" y="50"/>
                    </a:lnTo>
                    <a:lnTo>
                      <a:pt x="14" y="54"/>
                    </a:lnTo>
                    <a:lnTo>
                      <a:pt x="18" y="57"/>
                    </a:lnTo>
                    <a:lnTo>
                      <a:pt x="24" y="58"/>
                    </a:lnTo>
                    <a:lnTo>
                      <a:pt x="30" y="59"/>
                    </a:lnTo>
                    <a:lnTo>
                      <a:pt x="36" y="58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4" y="46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29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19" name="Freeform 259"/>
              <p:cNvSpPr>
                <a:spLocks/>
              </p:cNvSpPr>
              <p:nvPr/>
            </p:nvSpPr>
            <p:spPr bwMode="auto">
              <a:xfrm>
                <a:off x="3178" y="3200"/>
                <a:ext cx="15" cy="15"/>
              </a:xfrm>
              <a:custGeom>
                <a:avLst/>
                <a:gdLst/>
                <a:ahLst/>
                <a:cxnLst>
                  <a:cxn ang="0">
                    <a:pos x="15" y="30"/>
                  </a:cxn>
                  <a:cxn ang="0">
                    <a:pos x="13" y="30"/>
                  </a:cxn>
                  <a:cxn ang="0">
                    <a:pos x="9" y="29"/>
                  </a:cxn>
                  <a:cxn ang="0">
                    <a:pos x="7" y="27"/>
                  </a:cxn>
                  <a:cxn ang="0">
                    <a:pos x="5" y="26"/>
                  </a:cxn>
                  <a:cxn ang="0">
                    <a:pos x="3" y="24"/>
                  </a:cxn>
                  <a:cxn ang="0">
                    <a:pos x="1" y="20"/>
                  </a:cxn>
                  <a:cxn ang="0">
                    <a:pos x="0" y="18"/>
                  </a:cxn>
                  <a:cxn ang="0">
                    <a:pos x="0" y="15"/>
                  </a:cxn>
                  <a:cxn ang="0">
                    <a:pos x="0" y="12"/>
                  </a:cxn>
                  <a:cxn ang="0">
                    <a:pos x="1" y="10"/>
                  </a:cxn>
                  <a:cxn ang="0">
                    <a:pos x="3" y="7"/>
                  </a:cxn>
                  <a:cxn ang="0">
                    <a:pos x="5" y="5"/>
                  </a:cxn>
                  <a:cxn ang="0">
                    <a:pos x="7" y="3"/>
                  </a:cxn>
                  <a:cxn ang="0">
                    <a:pos x="9" y="2"/>
                  </a:cxn>
                  <a:cxn ang="0">
                    <a:pos x="13" y="0"/>
                  </a:cxn>
                  <a:cxn ang="0">
                    <a:pos x="15" y="0"/>
                  </a:cxn>
                  <a:cxn ang="0">
                    <a:pos x="17" y="0"/>
                  </a:cxn>
                  <a:cxn ang="0">
                    <a:pos x="21" y="2"/>
                  </a:cxn>
                  <a:cxn ang="0">
                    <a:pos x="23" y="3"/>
                  </a:cxn>
                  <a:cxn ang="0">
                    <a:pos x="25" y="5"/>
                  </a:cxn>
                  <a:cxn ang="0">
                    <a:pos x="28" y="7"/>
                  </a:cxn>
                  <a:cxn ang="0">
                    <a:pos x="29" y="10"/>
                  </a:cxn>
                  <a:cxn ang="0">
                    <a:pos x="30" y="12"/>
                  </a:cxn>
                  <a:cxn ang="0">
                    <a:pos x="30" y="15"/>
                  </a:cxn>
                  <a:cxn ang="0">
                    <a:pos x="29" y="21"/>
                  </a:cxn>
                  <a:cxn ang="0">
                    <a:pos x="25" y="26"/>
                  </a:cxn>
                  <a:cxn ang="0">
                    <a:pos x="21" y="29"/>
                  </a:cxn>
                  <a:cxn ang="0">
                    <a:pos x="15" y="30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3" y="24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20" name="Freeform 260"/>
              <p:cNvSpPr>
                <a:spLocks/>
              </p:cNvSpPr>
              <p:nvPr/>
            </p:nvSpPr>
            <p:spPr bwMode="auto">
              <a:xfrm>
                <a:off x="3283" y="3094"/>
                <a:ext cx="30" cy="30"/>
              </a:xfrm>
              <a:custGeom>
                <a:avLst/>
                <a:gdLst/>
                <a:ahLst/>
                <a:cxnLst>
                  <a:cxn ang="0">
                    <a:pos x="58" y="28"/>
                  </a:cxn>
                  <a:cxn ang="0">
                    <a:pos x="58" y="23"/>
                  </a:cxn>
                  <a:cxn ang="0">
                    <a:pos x="56" y="18"/>
                  </a:cxn>
                  <a:cxn ang="0">
                    <a:pos x="54" y="12"/>
                  </a:cxn>
                  <a:cxn ang="0">
                    <a:pos x="50" y="8"/>
                  </a:cxn>
                  <a:cxn ang="0">
                    <a:pos x="46" y="4"/>
                  </a:cxn>
                  <a:cxn ang="0">
                    <a:pos x="40" y="2"/>
                  </a:cxn>
                  <a:cxn ang="0">
                    <a:pos x="34" y="0"/>
                  </a:cxn>
                  <a:cxn ang="0">
                    <a:pos x="28" y="0"/>
                  </a:cxn>
                  <a:cxn ang="0">
                    <a:pos x="17" y="2"/>
                  </a:cxn>
                  <a:cxn ang="0">
                    <a:pos x="8" y="8"/>
                  </a:cxn>
                  <a:cxn ang="0">
                    <a:pos x="2" y="17"/>
                  </a:cxn>
                  <a:cxn ang="0">
                    <a:pos x="0" y="28"/>
                  </a:cxn>
                  <a:cxn ang="0">
                    <a:pos x="0" y="34"/>
                  </a:cxn>
                  <a:cxn ang="0">
                    <a:pos x="2" y="40"/>
                  </a:cxn>
                  <a:cxn ang="0">
                    <a:pos x="4" y="46"/>
                  </a:cxn>
                  <a:cxn ang="0">
                    <a:pos x="8" y="50"/>
                  </a:cxn>
                  <a:cxn ang="0">
                    <a:pos x="12" y="54"/>
                  </a:cxn>
                  <a:cxn ang="0">
                    <a:pos x="18" y="56"/>
                  </a:cxn>
                  <a:cxn ang="0">
                    <a:pos x="23" y="58"/>
                  </a:cxn>
                  <a:cxn ang="0">
                    <a:pos x="28" y="58"/>
                  </a:cxn>
                  <a:cxn ang="0">
                    <a:pos x="34" y="58"/>
                  </a:cxn>
                  <a:cxn ang="0">
                    <a:pos x="40" y="56"/>
                  </a:cxn>
                  <a:cxn ang="0">
                    <a:pos x="46" y="54"/>
                  </a:cxn>
                  <a:cxn ang="0">
                    <a:pos x="50" y="50"/>
                  </a:cxn>
                  <a:cxn ang="0">
                    <a:pos x="54" y="46"/>
                  </a:cxn>
                  <a:cxn ang="0">
                    <a:pos x="56" y="40"/>
                  </a:cxn>
                  <a:cxn ang="0">
                    <a:pos x="58" y="34"/>
                  </a:cxn>
                  <a:cxn ang="0">
                    <a:pos x="58" y="28"/>
                  </a:cxn>
                </a:cxnLst>
                <a:rect l="0" t="0" r="r" b="b"/>
                <a:pathLst>
                  <a:path w="58" h="58">
                    <a:moveTo>
                      <a:pt x="58" y="28"/>
                    </a:moveTo>
                    <a:lnTo>
                      <a:pt x="58" y="23"/>
                    </a:lnTo>
                    <a:lnTo>
                      <a:pt x="56" y="18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6" y="4"/>
                    </a:lnTo>
                    <a:lnTo>
                      <a:pt x="40" y="2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17" y="2"/>
                    </a:lnTo>
                    <a:lnTo>
                      <a:pt x="8" y="8"/>
                    </a:lnTo>
                    <a:lnTo>
                      <a:pt x="2" y="17"/>
                    </a:lnTo>
                    <a:lnTo>
                      <a:pt x="0" y="28"/>
                    </a:lnTo>
                    <a:lnTo>
                      <a:pt x="0" y="34"/>
                    </a:lnTo>
                    <a:lnTo>
                      <a:pt x="2" y="40"/>
                    </a:lnTo>
                    <a:lnTo>
                      <a:pt x="4" y="46"/>
                    </a:lnTo>
                    <a:lnTo>
                      <a:pt x="8" y="50"/>
                    </a:lnTo>
                    <a:lnTo>
                      <a:pt x="12" y="54"/>
                    </a:lnTo>
                    <a:lnTo>
                      <a:pt x="18" y="56"/>
                    </a:lnTo>
                    <a:lnTo>
                      <a:pt x="23" y="58"/>
                    </a:lnTo>
                    <a:lnTo>
                      <a:pt x="28" y="58"/>
                    </a:lnTo>
                    <a:lnTo>
                      <a:pt x="34" y="58"/>
                    </a:lnTo>
                    <a:lnTo>
                      <a:pt x="40" y="56"/>
                    </a:lnTo>
                    <a:lnTo>
                      <a:pt x="46" y="54"/>
                    </a:lnTo>
                    <a:lnTo>
                      <a:pt x="50" y="50"/>
                    </a:lnTo>
                    <a:lnTo>
                      <a:pt x="54" y="46"/>
                    </a:lnTo>
                    <a:lnTo>
                      <a:pt x="56" y="40"/>
                    </a:lnTo>
                    <a:lnTo>
                      <a:pt x="58" y="34"/>
                    </a:lnTo>
                    <a:lnTo>
                      <a:pt x="58" y="28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21" name="Freeform 261"/>
              <p:cNvSpPr>
                <a:spLocks/>
              </p:cNvSpPr>
              <p:nvPr/>
            </p:nvSpPr>
            <p:spPr bwMode="auto">
              <a:xfrm>
                <a:off x="3291" y="3102"/>
                <a:ext cx="14" cy="14"/>
              </a:xfrm>
              <a:custGeom>
                <a:avLst/>
                <a:gdLst/>
                <a:ahLst/>
                <a:cxnLst>
                  <a:cxn ang="0">
                    <a:pos x="14" y="28"/>
                  </a:cxn>
                  <a:cxn ang="0">
                    <a:pos x="12" y="28"/>
                  </a:cxn>
                  <a:cxn ang="0">
                    <a:pos x="10" y="27"/>
                  </a:cxn>
                  <a:cxn ang="0">
                    <a:pos x="6" y="26"/>
                  </a:cxn>
                  <a:cxn ang="0">
                    <a:pos x="4" y="24"/>
                  </a:cxn>
                  <a:cxn ang="0">
                    <a:pos x="3" y="21"/>
                  </a:cxn>
                  <a:cxn ang="0">
                    <a:pos x="2" y="19"/>
                  </a:cxn>
                  <a:cxn ang="0">
                    <a:pos x="0" y="17"/>
                  </a:cxn>
                  <a:cxn ang="0">
                    <a:pos x="0" y="13"/>
                  </a:cxn>
                  <a:cxn ang="0">
                    <a:pos x="0" y="11"/>
                  </a:cxn>
                  <a:cxn ang="0">
                    <a:pos x="2" y="8"/>
                  </a:cxn>
                  <a:cxn ang="0">
                    <a:pos x="3" y="5"/>
                  </a:cxn>
                  <a:cxn ang="0">
                    <a:pos x="4" y="3"/>
                  </a:cxn>
                  <a:cxn ang="0">
                    <a:pos x="6" y="2"/>
                  </a:cxn>
                  <a:cxn ang="0">
                    <a:pos x="10" y="1"/>
                  </a:cxn>
                  <a:cxn ang="0">
                    <a:pos x="12" y="0"/>
                  </a:cxn>
                  <a:cxn ang="0">
                    <a:pos x="14" y="0"/>
                  </a:cxn>
                  <a:cxn ang="0">
                    <a:pos x="18" y="0"/>
                  </a:cxn>
                  <a:cxn ang="0">
                    <a:pos x="20" y="1"/>
                  </a:cxn>
                  <a:cxn ang="0">
                    <a:pos x="24" y="2"/>
                  </a:cxn>
                  <a:cxn ang="0">
                    <a:pos x="26" y="3"/>
                  </a:cxn>
                  <a:cxn ang="0">
                    <a:pos x="27" y="5"/>
                  </a:cxn>
                  <a:cxn ang="0">
                    <a:pos x="28" y="8"/>
                  </a:cxn>
                  <a:cxn ang="0">
                    <a:pos x="29" y="11"/>
                  </a:cxn>
                  <a:cxn ang="0">
                    <a:pos x="29" y="13"/>
                  </a:cxn>
                  <a:cxn ang="0">
                    <a:pos x="28" y="19"/>
                  </a:cxn>
                  <a:cxn ang="0">
                    <a:pos x="26" y="24"/>
                  </a:cxn>
                  <a:cxn ang="0">
                    <a:pos x="20" y="27"/>
                  </a:cxn>
                  <a:cxn ang="0">
                    <a:pos x="14" y="28"/>
                  </a:cxn>
                </a:cxnLst>
                <a:rect l="0" t="0" r="r" b="b"/>
                <a:pathLst>
                  <a:path w="29" h="28">
                    <a:moveTo>
                      <a:pt x="14" y="28"/>
                    </a:moveTo>
                    <a:lnTo>
                      <a:pt x="12" y="28"/>
                    </a:lnTo>
                    <a:lnTo>
                      <a:pt x="10" y="27"/>
                    </a:lnTo>
                    <a:lnTo>
                      <a:pt x="6" y="26"/>
                    </a:lnTo>
                    <a:lnTo>
                      <a:pt x="4" y="24"/>
                    </a:lnTo>
                    <a:lnTo>
                      <a:pt x="3" y="21"/>
                    </a:lnTo>
                    <a:lnTo>
                      <a:pt x="2" y="19"/>
                    </a:lnTo>
                    <a:lnTo>
                      <a:pt x="0" y="17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2" y="8"/>
                    </a:lnTo>
                    <a:lnTo>
                      <a:pt x="3" y="5"/>
                    </a:lnTo>
                    <a:lnTo>
                      <a:pt x="4" y="3"/>
                    </a:lnTo>
                    <a:lnTo>
                      <a:pt x="6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0" y="1"/>
                    </a:lnTo>
                    <a:lnTo>
                      <a:pt x="24" y="2"/>
                    </a:lnTo>
                    <a:lnTo>
                      <a:pt x="26" y="3"/>
                    </a:lnTo>
                    <a:lnTo>
                      <a:pt x="27" y="5"/>
                    </a:lnTo>
                    <a:lnTo>
                      <a:pt x="28" y="8"/>
                    </a:lnTo>
                    <a:lnTo>
                      <a:pt x="29" y="11"/>
                    </a:lnTo>
                    <a:lnTo>
                      <a:pt x="29" y="13"/>
                    </a:lnTo>
                    <a:lnTo>
                      <a:pt x="28" y="19"/>
                    </a:lnTo>
                    <a:lnTo>
                      <a:pt x="26" y="24"/>
                    </a:lnTo>
                    <a:lnTo>
                      <a:pt x="20" y="27"/>
                    </a:lnTo>
                    <a:lnTo>
                      <a:pt x="14" y="28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22" name="Freeform 262"/>
              <p:cNvSpPr>
                <a:spLocks/>
              </p:cNvSpPr>
              <p:nvPr/>
            </p:nvSpPr>
            <p:spPr bwMode="auto">
              <a:xfrm>
                <a:off x="3280" y="3273"/>
                <a:ext cx="30" cy="30"/>
              </a:xfrm>
              <a:custGeom>
                <a:avLst/>
                <a:gdLst/>
                <a:ahLst/>
                <a:cxnLst>
                  <a:cxn ang="0">
                    <a:pos x="60" y="30"/>
                  </a:cxn>
                  <a:cxn ang="0">
                    <a:pos x="59" y="24"/>
                  </a:cxn>
                  <a:cxn ang="0">
                    <a:pos x="57" y="18"/>
                  </a:cxn>
                  <a:cxn ang="0">
                    <a:pos x="54" y="12"/>
                  </a:cxn>
                  <a:cxn ang="0">
                    <a:pos x="50" y="8"/>
                  </a:cxn>
                  <a:cxn ang="0">
                    <a:pos x="46" y="4"/>
                  </a:cxn>
                  <a:cxn ang="0">
                    <a:pos x="41" y="2"/>
                  </a:cxn>
                  <a:cxn ang="0">
                    <a:pos x="35" y="0"/>
                  </a:cxn>
                  <a:cxn ang="0">
                    <a:pos x="30" y="0"/>
                  </a:cxn>
                  <a:cxn ang="0">
                    <a:pos x="18" y="2"/>
                  </a:cxn>
                  <a:cxn ang="0">
                    <a:pos x="9" y="8"/>
                  </a:cxn>
                  <a:cxn ang="0">
                    <a:pos x="2" y="18"/>
                  </a:cxn>
                  <a:cxn ang="0">
                    <a:pos x="0" y="30"/>
                  </a:cxn>
                  <a:cxn ang="0">
                    <a:pos x="1" y="35"/>
                  </a:cxn>
                  <a:cxn ang="0">
                    <a:pos x="2" y="41"/>
                  </a:cxn>
                  <a:cxn ang="0">
                    <a:pos x="6" y="46"/>
                  </a:cxn>
                  <a:cxn ang="0">
                    <a:pos x="9" y="50"/>
                  </a:cxn>
                  <a:cxn ang="0">
                    <a:pos x="14" y="54"/>
                  </a:cxn>
                  <a:cxn ang="0">
                    <a:pos x="18" y="57"/>
                  </a:cxn>
                  <a:cxn ang="0">
                    <a:pos x="24" y="58"/>
                  </a:cxn>
                  <a:cxn ang="0">
                    <a:pos x="30" y="60"/>
                  </a:cxn>
                  <a:cxn ang="0">
                    <a:pos x="35" y="58"/>
                  </a:cxn>
                  <a:cxn ang="0">
                    <a:pos x="41" y="57"/>
                  </a:cxn>
                  <a:cxn ang="0">
                    <a:pos x="46" y="54"/>
                  </a:cxn>
                  <a:cxn ang="0">
                    <a:pos x="50" y="50"/>
                  </a:cxn>
                  <a:cxn ang="0">
                    <a:pos x="54" y="46"/>
                  </a:cxn>
                  <a:cxn ang="0">
                    <a:pos x="57" y="41"/>
                  </a:cxn>
                  <a:cxn ang="0">
                    <a:pos x="59" y="35"/>
                  </a:cxn>
                  <a:cxn ang="0">
                    <a:pos x="60" y="30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2"/>
                    </a:lnTo>
                    <a:lnTo>
                      <a:pt x="50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5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8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6"/>
                    </a:lnTo>
                    <a:lnTo>
                      <a:pt x="9" y="50"/>
                    </a:lnTo>
                    <a:lnTo>
                      <a:pt x="14" y="54"/>
                    </a:lnTo>
                    <a:lnTo>
                      <a:pt x="18" y="57"/>
                    </a:lnTo>
                    <a:lnTo>
                      <a:pt x="24" y="58"/>
                    </a:lnTo>
                    <a:lnTo>
                      <a:pt x="30" y="60"/>
                    </a:lnTo>
                    <a:lnTo>
                      <a:pt x="35" y="58"/>
                    </a:lnTo>
                    <a:lnTo>
                      <a:pt x="41" y="57"/>
                    </a:lnTo>
                    <a:lnTo>
                      <a:pt x="46" y="54"/>
                    </a:lnTo>
                    <a:lnTo>
                      <a:pt x="50" y="50"/>
                    </a:lnTo>
                    <a:lnTo>
                      <a:pt x="54" y="46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23" name="Freeform 263"/>
              <p:cNvSpPr>
                <a:spLocks/>
              </p:cNvSpPr>
              <p:nvPr/>
            </p:nvSpPr>
            <p:spPr bwMode="auto">
              <a:xfrm>
                <a:off x="3288" y="3280"/>
                <a:ext cx="15" cy="15"/>
              </a:xfrm>
              <a:custGeom>
                <a:avLst/>
                <a:gdLst/>
                <a:ahLst/>
                <a:cxnLst>
                  <a:cxn ang="0">
                    <a:pos x="15" y="28"/>
                  </a:cxn>
                  <a:cxn ang="0">
                    <a:pos x="11" y="28"/>
                  </a:cxn>
                  <a:cxn ang="0">
                    <a:pos x="9" y="27"/>
                  </a:cxn>
                  <a:cxn ang="0">
                    <a:pos x="7" y="26"/>
                  </a:cxn>
                  <a:cxn ang="0">
                    <a:pos x="4" y="25"/>
                  </a:cxn>
                  <a:cxn ang="0">
                    <a:pos x="2" y="23"/>
                  </a:cxn>
                  <a:cxn ang="0">
                    <a:pos x="1" y="19"/>
                  </a:cxn>
                  <a:cxn ang="0">
                    <a:pos x="0" y="17"/>
                  </a:cxn>
                  <a:cxn ang="0">
                    <a:pos x="0" y="15"/>
                  </a:cxn>
                  <a:cxn ang="0">
                    <a:pos x="0" y="11"/>
                  </a:cxn>
                  <a:cxn ang="0">
                    <a:pos x="1" y="9"/>
                  </a:cxn>
                  <a:cxn ang="0">
                    <a:pos x="2" y="7"/>
                  </a:cxn>
                  <a:cxn ang="0">
                    <a:pos x="4" y="4"/>
                  </a:cxn>
                  <a:cxn ang="0">
                    <a:pos x="7" y="2"/>
                  </a:cxn>
                  <a:cxn ang="0">
                    <a:pos x="9" y="1"/>
                  </a:cxn>
                  <a:cxn ang="0">
                    <a:pos x="11" y="0"/>
                  </a:cxn>
                  <a:cxn ang="0">
                    <a:pos x="15" y="0"/>
                  </a:cxn>
                  <a:cxn ang="0">
                    <a:pos x="17" y="0"/>
                  </a:cxn>
                  <a:cxn ang="0">
                    <a:pos x="20" y="1"/>
                  </a:cxn>
                  <a:cxn ang="0">
                    <a:pos x="23" y="2"/>
                  </a:cxn>
                  <a:cxn ang="0">
                    <a:pos x="25" y="4"/>
                  </a:cxn>
                  <a:cxn ang="0">
                    <a:pos x="26" y="7"/>
                  </a:cxn>
                  <a:cxn ang="0">
                    <a:pos x="29" y="9"/>
                  </a:cxn>
                  <a:cxn ang="0">
                    <a:pos x="30" y="11"/>
                  </a:cxn>
                  <a:cxn ang="0">
                    <a:pos x="30" y="15"/>
                  </a:cxn>
                  <a:cxn ang="0">
                    <a:pos x="29" y="20"/>
                  </a:cxn>
                  <a:cxn ang="0">
                    <a:pos x="25" y="25"/>
                  </a:cxn>
                  <a:cxn ang="0">
                    <a:pos x="20" y="27"/>
                  </a:cxn>
                  <a:cxn ang="0">
                    <a:pos x="15" y="28"/>
                  </a:cxn>
                </a:cxnLst>
                <a:rect l="0" t="0" r="r" b="b"/>
                <a:pathLst>
                  <a:path w="30" h="28">
                    <a:moveTo>
                      <a:pt x="15" y="28"/>
                    </a:moveTo>
                    <a:lnTo>
                      <a:pt x="11" y="28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2" y="7"/>
                    </a:lnTo>
                    <a:lnTo>
                      <a:pt x="4" y="4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0" y="1"/>
                    </a:lnTo>
                    <a:lnTo>
                      <a:pt x="23" y="2"/>
                    </a:lnTo>
                    <a:lnTo>
                      <a:pt x="25" y="4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0" y="2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24" name="Freeform 264"/>
              <p:cNvSpPr>
                <a:spLocks/>
              </p:cNvSpPr>
              <p:nvPr/>
            </p:nvSpPr>
            <p:spPr bwMode="auto">
              <a:xfrm>
                <a:off x="3264" y="3390"/>
                <a:ext cx="30" cy="30"/>
              </a:xfrm>
              <a:custGeom>
                <a:avLst/>
                <a:gdLst/>
                <a:ahLst/>
                <a:cxnLst>
                  <a:cxn ang="0">
                    <a:pos x="59" y="30"/>
                  </a:cxn>
                  <a:cxn ang="0">
                    <a:pos x="58" y="25"/>
                  </a:cxn>
                  <a:cxn ang="0">
                    <a:pos x="57" y="19"/>
                  </a:cxn>
                  <a:cxn ang="0">
                    <a:pos x="54" y="14"/>
                  </a:cxn>
                  <a:cxn ang="0">
                    <a:pos x="50" y="10"/>
                  </a:cxn>
                  <a:cxn ang="0">
                    <a:pos x="46" y="6"/>
                  </a:cxn>
                  <a:cxn ang="0">
                    <a:pos x="41" y="3"/>
                  </a:cxn>
                  <a:cxn ang="0">
                    <a:pos x="35" y="2"/>
                  </a:cxn>
                  <a:cxn ang="0">
                    <a:pos x="29" y="0"/>
                  </a:cxn>
                  <a:cxn ang="0">
                    <a:pos x="18" y="3"/>
                  </a:cxn>
                  <a:cxn ang="0">
                    <a:pos x="9" y="10"/>
                  </a:cxn>
                  <a:cxn ang="0">
                    <a:pos x="2" y="19"/>
                  </a:cxn>
                  <a:cxn ang="0">
                    <a:pos x="0" y="30"/>
                  </a:cxn>
                  <a:cxn ang="0">
                    <a:pos x="1" y="36"/>
                  </a:cxn>
                  <a:cxn ang="0">
                    <a:pos x="2" y="42"/>
                  </a:cxn>
                  <a:cxn ang="0">
                    <a:pos x="5" y="48"/>
                  </a:cxn>
                  <a:cxn ang="0">
                    <a:pos x="9" y="52"/>
                  </a:cxn>
                  <a:cxn ang="0">
                    <a:pos x="13" y="56"/>
                  </a:cxn>
                  <a:cxn ang="0">
                    <a:pos x="18" y="58"/>
                  </a:cxn>
                  <a:cxn ang="0">
                    <a:pos x="24" y="60"/>
                  </a:cxn>
                  <a:cxn ang="0">
                    <a:pos x="29" y="60"/>
                  </a:cxn>
                  <a:cxn ang="0">
                    <a:pos x="35" y="60"/>
                  </a:cxn>
                  <a:cxn ang="0">
                    <a:pos x="41" y="58"/>
                  </a:cxn>
                  <a:cxn ang="0">
                    <a:pos x="46" y="56"/>
                  </a:cxn>
                  <a:cxn ang="0">
                    <a:pos x="50" y="52"/>
                  </a:cxn>
                  <a:cxn ang="0">
                    <a:pos x="54" y="48"/>
                  </a:cxn>
                  <a:cxn ang="0">
                    <a:pos x="57" y="42"/>
                  </a:cxn>
                  <a:cxn ang="0">
                    <a:pos x="58" y="36"/>
                  </a:cxn>
                  <a:cxn ang="0">
                    <a:pos x="59" y="30"/>
                  </a:cxn>
                </a:cxnLst>
                <a:rect l="0" t="0" r="r" b="b"/>
                <a:pathLst>
                  <a:path w="59" h="60">
                    <a:moveTo>
                      <a:pt x="59" y="30"/>
                    </a:moveTo>
                    <a:lnTo>
                      <a:pt x="58" y="25"/>
                    </a:lnTo>
                    <a:lnTo>
                      <a:pt x="57" y="19"/>
                    </a:lnTo>
                    <a:lnTo>
                      <a:pt x="54" y="14"/>
                    </a:lnTo>
                    <a:lnTo>
                      <a:pt x="50" y="10"/>
                    </a:lnTo>
                    <a:lnTo>
                      <a:pt x="46" y="6"/>
                    </a:lnTo>
                    <a:lnTo>
                      <a:pt x="41" y="3"/>
                    </a:lnTo>
                    <a:lnTo>
                      <a:pt x="35" y="2"/>
                    </a:lnTo>
                    <a:lnTo>
                      <a:pt x="29" y="0"/>
                    </a:lnTo>
                    <a:lnTo>
                      <a:pt x="18" y="3"/>
                    </a:lnTo>
                    <a:lnTo>
                      <a:pt x="9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8"/>
                    </a:lnTo>
                    <a:lnTo>
                      <a:pt x="9" y="52"/>
                    </a:lnTo>
                    <a:lnTo>
                      <a:pt x="13" y="56"/>
                    </a:lnTo>
                    <a:lnTo>
                      <a:pt x="18" y="58"/>
                    </a:lnTo>
                    <a:lnTo>
                      <a:pt x="24" y="60"/>
                    </a:lnTo>
                    <a:lnTo>
                      <a:pt x="29" y="60"/>
                    </a:lnTo>
                    <a:lnTo>
                      <a:pt x="35" y="60"/>
                    </a:lnTo>
                    <a:lnTo>
                      <a:pt x="41" y="58"/>
                    </a:lnTo>
                    <a:lnTo>
                      <a:pt x="46" y="56"/>
                    </a:lnTo>
                    <a:lnTo>
                      <a:pt x="50" y="52"/>
                    </a:lnTo>
                    <a:lnTo>
                      <a:pt x="54" y="48"/>
                    </a:lnTo>
                    <a:lnTo>
                      <a:pt x="57" y="42"/>
                    </a:lnTo>
                    <a:lnTo>
                      <a:pt x="58" y="36"/>
                    </a:lnTo>
                    <a:lnTo>
                      <a:pt x="59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25" name="Freeform 265"/>
              <p:cNvSpPr>
                <a:spLocks/>
              </p:cNvSpPr>
              <p:nvPr/>
            </p:nvSpPr>
            <p:spPr bwMode="auto">
              <a:xfrm>
                <a:off x="3272" y="3397"/>
                <a:ext cx="15" cy="15"/>
              </a:xfrm>
              <a:custGeom>
                <a:avLst/>
                <a:gdLst/>
                <a:ahLst/>
                <a:cxnLst>
                  <a:cxn ang="0">
                    <a:pos x="15" y="30"/>
                  </a:cxn>
                  <a:cxn ang="0">
                    <a:pos x="13" y="30"/>
                  </a:cxn>
                  <a:cxn ang="0">
                    <a:pos x="10" y="29"/>
                  </a:cxn>
                  <a:cxn ang="0">
                    <a:pos x="7" y="28"/>
                  </a:cxn>
                  <a:cxn ang="0">
                    <a:pos x="5" y="26"/>
                  </a:cxn>
                  <a:cxn ang="0">
                    <a:pos x="4" y="23"/>
                  </a:cxn>
                  <a:cxn ang="0">
                    <a:pos x="2" y="21"/>
                  </a:cxn>
                  <a:cxn ang="0">
                    <a:pos x="0" y="19"/>
                  </a:cxn>
                  <a:cxn ang="0">
                    <a:pos x="0" y="15"/>
                  </a:cxn>
                  <a:cxn ang="0">
                    <a:pos x="0" y="13"/>
                  </a:cxn>
                  <a:cxn ang="0">
                    <a:pos x="2" y="10"/>
                  </a:cxn>
                  <a:cxn ang="0">
                    <a:pos x="4" y="7"/>
                  </a:cxn>
                  <a:cxn ang="0">
                    <a:pos x="5" y="5"/>
                  </a:cxn>
                  <a:cxn ang="0">
                    <a:pos x="7" y="4"/>
                  </a:cxn>
                  <a:cxn ang="0">
                    <a:pos x="10" y="2"/>
                  </a:cxn>
                  <a:cxn ang="0">
                    <a:pos x="13" y="0"/>
                  </a:cxn>
                  <a:cxn ang="0">
                    <a:pos x="15" y="0"/>
                  </a:cxn>
                  <a:cxn ang="0">
                    <a:pos x="19" y="0"/>
                  </a:cxn>
                  <a:cxn ang="0">
                    <a:pos x="21" y="2"/>
                  </a:cxn>
                  <a:cxn ang="0">
                    <a:pos x="24" y="4"/>
                  </a:cxn>
                  <a:cxn ang="0">
                    <a:pos x="26" y="5"/>
                  </a:cxn>
                  <a:cxn ang="0">
                    <a:pos x="28" y="7"/>
                  </a:cxn>
                  <a:cxn ang="0">
                    <a:pos x="29" y="10"/>
                  </a:cxn>
                  <a:cxn ang="0">
                    <a:pos x="30" y="13"/>
                  </a:cxn>
                  <a:cxn ang="0">
                    <a:pos x="30" y="15"/>
                  </a:cxn>
                  <a:cxn ang="0">
                    <a:pos x="29" y="21"/>
                  </a:cxn>
                  <a:cxn ang="0">
                    <a:pos x="26" y="26"/>
                  </a:cxn>
                  <a:cxn ang="0">
                    <a:pos x="21" y="29"/>
                  </a:cxn>
                  <a:cxn ang="0">
                    <a:pos x="15" y="30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0" y="29"/>
                    </a:lnTo>
                    <a:lnTo>
                      <a:pt x="7" y="28"/>
                    </a:lnTo>
                    <a:lnTo>
                      <a:pt x="5" y="26"/>
                    </a:lnTo>
                    <a:lnTo>
                      <a:pt x="4" y="23"/>
                    </a:lnTo>
                    <a:lnTo>
                      <a:pt x="2" y="21"/>
                    </a:lnTo>
                    <a:lnTo>
                      <a:pt x="0" y="19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2" y="10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7" y="4"/>
                    </a:lnTo>
                    <a:lnTo>
                      <a:pt x="10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2"/>
                    </a:lnTo>
                    <a:lnTo>
                      <a:pt x="24" y="4"/>
                    </a:lnTo>
                    <a:lnTo>
                      <a:pt x="26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3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26" name="Freeform 266"/>
              <p:cNvSpPr>
                <a:spLocks/>
              </p:cNvSpPr>
              <p:nvPr/>
            </p:nvSpPr>
            <p:spPr bwMode="auto">
              <a:xfrm>
                <a:off x="3480" y="3319"/>
                <a:ext cx="30" cy="30"/>
              </a:xfrm>
              <a:custGeom>
                <a:avLst/>
                <a:gdLst/>
                <a:ahLst/>
                <a:cxnLst>
                  <a:cxn ang="0">
                    <a:pos x="60" y="30"/>
                  </a:cxn>
                  <a:cxn ang="0">
                    <a:pos x="59" y="24"/>
                  </a:cxn>
                  <a:cxn ang="0">
                    <a:pos x="58" y="18"/>
                  </a:cxn>
                  <a:cxn ang="0">
                    <a:pos x="54" y="14"/>
                  </a:cxn>
                  <a:cxn ang="0">
                    <a:pos x="51" y="9"/>
                  </a:cxn>
                  <a:cxn ang="0">
                    <a:pos x="46" y="6"/>
                  </a:cxn>
                  <a:cxn ang="0">
                    <a:pos x="42" y="2"/>
                  </a:cxn>
                  <a:cxn ang="0">
                    <a:pos x="36" y="1"/>
                  </a:cxn>
                  <a:cxn ang="0">
                    <a:pos x="30" y="0"/>
                  </a:cxn>
                  <a:cxn ang="0">
                    <a:pos x="19" y="2"/>
                  </a:cxn>
                  <a:cxn ang="0">
                    <a:pos x="9" y="9"/>
                  </a:cxn>
                  <a:cxn ang="0">
                    <a:pos x="3" y="18"/>
                  </a:cxn>
                  <a:cxn ang="0">
                    <a:pos x="0" y="30"/>
                  </a:cxn>
                  <a:cxn ang="0">
                    <a:pos x="1" y="36"/>
                  </a:cxn>
                  <a:cxn ang="0">
                    <a:pos x="3" y="41"/>
                  </a:cxn>
                  <a:cxn ang="0">
                    <a:pos x="6" y="46"/>
                  </a:cxn>
                  <a:cxn ang="0">
                    <a:pos x="9" y="51"/>
                  </a:cxn>
                  <a:cxn ang="0">
                    <a:pos x="14" y="54"/>
                  </a:cxn>
                  <a:cxn ang="0">
                    <a:pos x="19" y="58"/>
                  </a:cxn>
                  <a:cxn ang="0">
                    <a:pos x="24" y="59"/>
                  </a:cxn>
                  <a:cxn ang="0">
                    <a:pos x="30" y="60"/>
                  </a:cxn>
                  <a:cxn ang="0">
                    <a:pos x="36" y="59"/>
                  </a:cxn>
                  <a:cxn ang="0">
                    <a:pos x="42" y="58"/>
                  </a:cxn>
                  <a:cxn ang="0">
                    <a:pos x="46" y="54"/>
                  </a:cxn>
                  <a:cxn ang="0">
                    <a:pos x="51" y="51"/>
                  </a:cxn>
                  <a:cxn ang="0">
                    <a:pos x="54" y="46"/>
                  </a:cxn>
                  <a:cxn ang="0">
                    <a:pos x="58" y="41"/>
                  </a:cxn>
                  <a:cxn ang="0">
                    <a:pos x="59" y="36"/>
                  </a:cxn>
                  <a:cxn ang="0">
                    <a:pos x="60" y="30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4"/>
                    </a:lnTo>
                    <a:lnTo>
                      <a:pt x="51" y="9"/>
                    </a:lnTo>
                    <a:lnTo>
                      <a:pt x="46" y="6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9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3" y="41"/>
                    </a:lnTo>
                    <a:lnTo>
                      <a:pt x="6" y="46"/>
                    </a:lnTo>
                    <a:lnTo>
                      <a:pt x="9" y="51"/>
                    </a:lnTo>
                    <a:lnTo>
                      <a:pt x="14" y="54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4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1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27" name="Freeform 267"/>
              <p:cNvSpPr>
                <a:spLocks/>
              </p:cNvSpPr>
              <p:nvPr/>
            </p:nvSpPr>
            <p:spPr bwMode="auto">
              <a:xfrm>
                <a:off x="3487" y="3327"/>
                <a:ext cx="15" cy="15"/>
              </a:xfrm>
              <a:custGeom>
                <a:avLst/>
                <a:gdLst/>
                <a:ahLst/>
                <a:cxnLst>
                  <a:cxn ang="0">
                    <a:pos x="15" y="30"/>
                  </a:cxn>
                  <a:cxn ang="0">
                    <a:pos x="13" y="30"/>
                  </a:cxn>
                  <a:cxn ang="0">
                    <a:pos x="9" y="29"/>
                  </a:cxn>
                  <a:cxn ang="0">
                    <a:pos x="7" y="26"/>
                  </a:cxn>
                  <a:cxn ang="0">
                    <a:pos x="5" y="25"/>
                  </a:cxn>
                  <a:cxn ang="0">
                    <a:pos x="4" y="23"/>
                  </a:cxn>
                  <a:cxn ang="0">
                    <a:pos x="1" y="19"/>
                  </a:cxn>
                  <a:cxn ang="0">
                    <a:pos x="0" y="17"/>
                  </a:cxn>
                  <a:cxn ang="0">
                    <a:pos x="0" y="15"/>
                  </a:cxn>
                  <a:cxn ang="0">
                    <a:pos x="0" y="11"/>
                  </a:cxn>
                  <a:cxn ang="0">
                    <a:pos x="1" y="9"/>
                  </a:cxn>
                  <a:cxn ang="0">
                    <a:pos x="4" y="7"/>
                  </a:cxn>
                  <a:cxn ang="0">
                    <a:pos x="5" y="4"/>
                  </a:cxn>
                  <a:cxn ang="0">
                    <a:pos x="7" y="2"/>
                  </a:cxn>
                  <a:cxn ang="0">
                    <a:pos x="9" y="1"/>
                  </a:cxn>
                  <a:cxn ang="0">
                    <a:pos x="13" y="0"/>
                  </a:cxn>
                  <a:cxn ang="0">
                    <a:pos x="15" y="0"/>
                  </a:cxn>
                  <a:cxn ang="0">
                    <a:pos x="19" y="0"/>
                  </a:cxn>
                  <a:cxn ang="0">
                    <a:pos x="21" y="1"/>
                  </a:cxn>
                  <a:cxn ang="0">
                    <a:pos x="23" y="2"/>
                  </a:cxn>
                  <a:cxn ang="0">
                    <a:pos x="26" y="4"/>
                  </a:cxn>
                  <a:cxn ang="0">
                    <a:pos x="28" y="7"/>
                  </a:cxn>
                  <a:cxn ang="0">
                    <a:pos x="29" y="9"/>
                  </a:cxn>
                  <a:cxn ang="0">
                    <a:pos x="30" y="11"/>
                  </a:cxn>
                  <a:cxn ang="0">
                    <a:pos x="30" y="15"/>
                  </a:cxn>
                  <a:cxn ang="0">
                    <a:pos x="29" y="21"/>
                  </a:cxn>
                  <a:cxn ang="0">
                    <a:pos x="26" y="25"/>
                  </a:cxn>
                  <a:cxn ang="0">
                    <a:pos x="21" y="29"/>
                  </a:cxn>
                  <a:cxn ang="0">
                    <a:pos x="15" y="30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9" y="29"/>
                    </a:lnTo>
                    <a:lnTo>
                      <a:pt x="7" y="26"/>
                    </a:lnTo>
                    <a:lnTo>
                      <a:pt x="5" y="25"/>
                    </a:lnTo>
                    <a:lnTo>
                      <a:pt x="4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4" y="7"/>
                    </a:lnTo>
                    <a:lnTo>
                      <a:pt x="5" y="4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4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6" y="25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28" name="Freeform 268"/>
              <p:cNvSpPr>
                <a:spLocks/>
              </p:cNvSpPr>
              <p:nvPr/>
            </p:nvSpPr>
            <p:spPr bwMode="auto">
              <a:xfrm>
                <a:off x="3586" y="3398"/>
                <a:ext cx="30" cy="30"/>
              </a:xfrm>
              <a:custGeom>
                <a:avLst/>
                <a:gdLst/>
                <a:ahLst/>
                <a:cxnLst>
                  <a:cxn ang="0">
                    <a:pos x="60" y="30"/>
                  </a:cxn>
                  <a:cxn ang="0">
                    <a:pos x="59" y="24"/>
                  </a:cxn>
                  <a:cxn ang="0">
                    <a:pos x="58" y="18"/>
                  </a:cxn>
                  <a:cxn ang="0">
                    <a:pos x="56" y="13"/>
                  </a:cxn>
                  <a:cxn ang="0">
                    <a:pos x="52" y="9"/>
                  </a:cxn>
                  <a:cxn ang="0">
                    <a:pos x="48" y="5"/>
                  </a:cxn>
                  <a:cxn ang="0">
                    <a:pos x="42" y="2"/>
                  </a:cxn>
                  <a:cxn ang="0">
                    <a:pos x="36" y="1"/>
                  </a:cxn>
                  <a:cxn ang="0">
                    <a:pos x="30" y="0"/>
                  </a:cxn>
                  <a:cxn ang="0">
                    <a:pos x="19" y="2"/>
                  </a:cxn>
                  <a:cxn ang="0">
                    <a:pos x="10" y="9"/>
                  </a:cxn>
                  <a:cxn ang="0">
                    <a:pos x="3" y="18"/>
                  </a:cxn>
                  <a:cxn ang="0">
                    <a:pos x="0" y="30"/>
                  </a:cxn>
                  <a:cxn ang="0">
                    <a:pos x="1" y="35"/>
                  </a:cxn>
                  <a:cxn ang="0">
                    <a:pos x="3" y="41"/>
                  </a:cxn>
                  <a:cxn ang="0">
                    <a:pos x="6" y="47"/>
                  </a:cxn>
                  <a:cxn ang="0">
                    <a:pos x="10" y="51"/>
                  </a:cxn>
                  <a:cxn ang="0">
                    <a:pos x="14" y="55"/>
                  </a:cxn>
                  <a:cxn ang="0">
                    <a:pos x="19" y="57"/>
                  </a:cxn>
                  <a:cxn ang="0">
                    <a:pos x="25" y="58"/>
                  </a:cxn>
                  <a:cxn ang="0">
                    <a:pos x="30" y="59"/>
                  </a:cxn>
                  <a:cxn ang="0">
                    <a:pos x="36" y="58"/>
                  </a:cxn>
                  <a:cxn ang="0">
                    <a:pos x="42" y="57"/>
                  </a:cxn>
                  <a:cxn ang="0">
                    <a:pos x="48" y="55"/>
                  </a:cxn>
                  <a:cxn ang="0">
                    <a:pos x="52" y="51"/>
                  </a:cxn>
                  <a:cxn ang="0">
                    <a:pos x="56" y="47"/>
                  </a:cxn>
                  <a:cxn ang="0">
                    <a:pos x="58" y="41"/>
                  </a:cxn>
                  <a:cxn ang="0">
                    <a:pos x="59" y="35"/>
                  </a:cxn>
                  <a:cxn ang="0">
                    <a:pos x="60" y="30"/>
                  </a:cxn>
                </a:cxnLst>
                <a:rect l="0" t="0" r="r" b="b"/>
                <a:pathLst>
                  <a:path w="60" h="59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6" y="13"/>
                    </a:lnTo>
                    <a:lnTo>
                      <a:pt x="52" y="9"/>
                    </a:lnTo>
                    <a:lnTo>
                      <a:pt x="48" y="5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10" y="9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3" y="41"/>
                    </a:lnTo>
                    <a:lnTo>
                      <a:pt x="6" y="47"/>
                    </a:lnTo>
                    <a:lnTo>
                      <a:pt x="10" y="51"/>
                    </a:lnTo>
                    <a:lnTo>
                      <a:pt x="14" y="55"/>
                    </a:lnTo>
                    <a:lnTo>
                      <a:pt x="19" y="57"/>
                    </a:lnTo>
                    <a:lnTo>
                      <a:pt x="25" y="58"/>
                    </a:lnTo>
                    <a:lnTo>
                      <a:pt x="30" y="59"/>
                    </a:lnTo>
                    <a:lnTo>
                      <a:pt x="36" y="58"/>
                    </a:lnTo>
                    <a:lnTo>
                      <a:pt x="42" y="57"/>
                    </a:lnTo>
                    <a:lnTo>
                      <a:pt x="48" y="55"/>
                    </a:lnTo>
                    <a:lnTo>
                      <a:pt x="52" y="51"/>
                    </a:lnTo>
                    <a:lnTo>
                      <a:pt x="56" y="47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29" name="Freeform 269"/>
              <p:cNvSpPr>
                <a:spLocks/>
              </p:cNvSpPr>
              <p:nvPr/>
            </p:nvSpPr>
            <p:spPr bwMode="auto">
              <a:xfrm>
                <a:off x="3594" y="3405"/>
                <a:ext cx="15" cy="15"/>
              </a:xfrm>
              <a:custGeom>
                <a:avLst/>
                <a:gdLst/>
                <a:ahLst/>
                <a:cxnLst>
                  <a:cxn ang="0">
                    <a:pos x="15" y="29"/>
                  </a:cxn>
                  <a:cxn ang="0">
                    <a:pos x="13" y="29"/>
                  </a:cxn>
                  <a:cxn ang="0">
                    <a:pos x="11" y="28"/>
                  </a:cxn>
                  <a:cxn ang="0">
                    <a:pos x="7" y="27"/>
                  </a:cxn>
                  <a:cxn ang="0">
                    <a:pos x="5" y="25"/>
                  </a:cxn>
                  <a:cxn ang="0">
                    <a:pos x="4" y="23"/>
                  </a:cxn>
                  <a:cxn ang="0">
                    <a:pos x="1" y="20"/>
                  </a:cxn>
                  <a:cxn ang="0">
                    <a:pos x="0" y="18"/>
                  </a:cxn>
                  <a:cxn ang="0">
                    <a:pos x="0" y="15"/>
                  </a:cxn>
                  <a:cxn ang="0">
                    <a:pos x="0" y="12"/>
                  </a:cxn>
                  <a:cxn ang="0">
                    <a:pos x="1" y="9"/>
                  </a:cxn>
                  <a:cxn ang="0">
                    <a:pos x="4" y="6"/>
                  </a:cxn>
                  <a:cxn ang="0">
                    <a:pos x="5" y="4"/>
                  </a:cxn>
                  <a:cxn ang="0">
                    <a:pos x="7" y="3"/>
                  </a:cxn>
                  <a:cxn ang="0">
                    <a:pos x="11" y="1"/>
                  </a:cxn>
                  <a:cxn ang="0">
                    <a:pos x="13" y="0"/>
                  </a:cxn>
                  <a:cxn ang="0">
                    <a:pos x="15" y="0"/>
                  </a:cxn>
                  <a:cxn ang="0">
                    <a:pos x="19" y="0"/>
                  </a:cxn>
                  <a:cxn ang="0">
                    <a:pos x="21" y="1"/>
                  </a:cxn>
                  <a:cxn ang="0">
                    <a:pos x="23" y="3"/>
                  </a:cxn>
                  <a:cxn ang="0">
                    <a:pos x="26" y="4"/>
                  </a:cxn>
                  <a:cxn ang="0">
                    <a:pos x="28" y="6"/>
                  </a:cxn>
                  <a:cxn ang="0">
                    <a:pos x="29" y="9"/>
                  </a:cxn>
                  <a:cxn ang="0">
                    <a:pos x="30" y="12"/>
                  </a:cxn>
                  <a:cxn ang="0">
                    <a:pos x="30" y="15"/>
                  </a:cxn>
                  <a:cxn ang="0">
                    <a:pos x="29" y="20"/>
                  </a:cxn>
                  <a:cxn ang="0">
                    <a:pos x="26" y="25"/>
                  </a:cxn>
                  <a:cxn ang="0">
                    <a:pos x="21" y="28"/>
                  </a:cxn>
                  <a:cxn ang="0">
                    <a:pos x="15" y="29"/>
                  </a:cxn>
                </a:cxnLst>
                <a:rect l="0" t="0" r="r" b="b"/>
                <a:pathLst>
                  <a:path w="30" h="29">
                    <a:moveTo>
                      <a:pt x="15" y="29"/>
                    </a:moveTo>
                    <a:lnTo>
                      <a:pt x="13" y="29"/>
                    </a:lnTo>
                    <a:lnTo>
                      <a:pt x="11" y="28"/>
                    </a:lnTo>
                    <a:lnTo>
                      <a:pt x="7" y="27"/>
                    </a:lnTo>
                    <a:lnTo>
                      <a:pt x="5" y="25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4" y="6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11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6" y="4"/>
                    </a:lnTo>
                    <a:lnTo>
                      <a:pt x="28" y="6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6" y="25"/>
                    </a:lnTo>
                    <a:lnTo>
                      <a:pt x="21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30" name="Freeform 270"/>
              <p:cNvSpPr>
                <a:spLocks/>
              </p:cNvSpPr>
              <p:nvPr/>
            </p:nvSpPr>
            <p:spPr bwMode="auto">
              <a:xfrm>
                <a:off x="3541" y="3129"/>
                <a:ext cx="30" cy="30"/>
              </a:xfrm>
              <a:custGeom>
                <a:avLst/>
                <a:gdLst/>
                <a:ahLst/>
                <a:cxnLst>
                  <a:cxn ang="0">
                    <a:pos x="59" y="30"/>
                  </a:cxn>
                  <a:cxn ang="0">
                    <a:pos x="59" y="24"/>
                  </a:cxn>
                  <a:cxn ang="0">
                    <a:pos x="57" y="18"/>
                  </a:cxn>
                  <a:cxn ang="0">
                    <a:pos x="55" y="12"/>
                  </a:cxn>
                  <a:cxn ang="0">
                    <a:pos x="51" y="8"/>
                  </a:cxn>
                  <a:cxn ang="0">
                    <a:pos x="47" y="4"/>
                  </a:cxn>
                  <a:cxn ang="0">
                    <a:pos x="41" y="2"/>
                  </a:cxn>
                  <a:cxn ang="0">
                    <a:pos x="36" y="0"/>
                  </a:cxn>
                  <a:cxn ang="0">
                    <a:pos x="30" y="0"/>
                  </a:cxn>
                  <a:cxn ang="0">
                    <a:pos x="19" y="2"/>
                  </a:cxn>
                  <a:cxn ang="0">
                    <a:pos x="9" y="8"/>
                  </a:cxn>
                  <a:cxn ang="0">
                    <a:pos x="3" y="18"/>
                  </a:cxn>
                  <a:cxn ang="0">
                    <a:pos x="0" y="30"/>
                  </a:cxn>
                  <a:cxn ang="0">
                    <a:pos x="0" y="35"/>
                  </a:cxn>
                  <a:cxn ang="0">
                    <a:pos x="3" y="41"/>
                  </a:cxn>
                  <a:cxn ang="0">
                    <a:pos x="5" y="46"/>
                  </a:cxn>
                  <a:cxn ang="0">
                    <a:pos x="9" y="50"/>
                  </a:cxn>
                  <a:cxn ang="0">
                    <a:pos x="13" y="54"/>
                  </a:cxn>
                  <a:cxn ang="0">
                    <a:pos x="19" y="57"/>
                  </a:cxn>
                  <a:cxn ang="0">
                    <a:pos x="25" y="58"/>
                  </a:cxn>
                  <a:cxn ang="0">
                    <a:pos x="30" y="60"/>
                  </a:cxn>
                  <a:cxn ang="0">
                    <a:pos x="36" y="58"/>
                  </a:cxn>
                  <a:cxn ang="0">
                    <a:pos x="41" y="57"/>
                  </a:cxn>
                  <a:cxn ang="0">
                    <a:pos x="47" y="54"/>
                  </a:cxn>
                  <a:cxn ang="0">
                    <a:pos x="51" y="50"/>
                  </a:cxn>
                  <a:cxn ang="0">
                    <a:pos x="55" y="46"/>
                  </a:cxn>
                  <a:cxn ang="0">
                    <a:pos x="57" y="41"/>
                  </a:cxn>
                  <a:cxn ang="0">
                    <a:pos x="59" y="35"/>
                  </a:cxn>
                  <a:cxn ang="0">
                    <a:pos x="59" y="30"/>
                  </a:cxn>
                </a:cxnLst>
                <a:rect l="0" t="0" r="r" b="b"/>
                <a:pathLst>
                  <a:path w="59" h="60">
                    <a:moveTo>
                      <a:pt x="59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5" y="12"/>
                    </a:lnTo>
                    <a:lnTo>
                      <a:pt x="51" y="8"/>
                    </a:lnTo>
                    <a:lnTo>
                      <a:pt x="47" y="4"/>
                    </a:lnTo>
                    <a:lnTo>
                      <a:pt x="41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8"/>
                    </a:lnTo>
                    <a:lnTo>
                      <a:pt x="3" y="18"/>
                    </a:lnTo>
                    <a:lnTo>
                      <a:pt x="0" y="30"/>
                    </a:lnTo>
                    <a:lnTo>
                      <a:pt x="0" y="35"/>
                    </a:lnTo>
                    <a:lnTo>
                      <a:pt x="3" y="41"/>
                    </a:lnTo>
                    <a:lnTo>
                      <a:pt x="5" y="46"/>
                    </a:lnTo>
                    <a:lnTo>
                      <a:pt x="9" y="50"/>
                    </a:lnTo>
                    <a:lnTo>
                      <a:pt x="13" y="54"/>
                    </a:lnTo>
                    <a:lnTo>
                      <a:pt x="19" y="57"/>
                    </a:lnTo>
                    <a:lnTo>
                      <a:pt x="25" y="58"/>
                    </a:lnTo>
                    <a:lnTo>
                      <a:pt x="30" y="60"/>
                    </a:lnTo>
                    <a:lnTo>
                      <a:pt x="36" y="58"/>
                    </a:lnTo>
                    <a:lnTo>
                      <a:pt x="41" y="57"/>
                    </a:lnTo>
                    <a:lnTo>
                      <a:pt x="47" y="54"/>
                    </a:lnTo>
                    <a:lnTo>
                      <a:pt x="51" y="50"/>
                    </a:lnTo>
                    <a:lnTo>
                      <a:pt x="55" y="46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59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31" name="Freeform 271"/>
              <p:cNvSpPr>
                <a:spLocks/>
              </p:cNvSpPr>
              <p:nvPr/>
            </p:nvSpPr>
            <p:spPr bwMode="auto">
              <a:xfrm>
                <a:off x="3549" y="3136"/>
                <a:ext cx="14" cy="15"/>
              </a:xfrm>
              <a:custGeom>
                <a:avLst/>
                <a:gdLst/>
                <a:ahLst/>
                <a:cxnLst>
                  <a:cxn ang="0">
                    <a:pos x="15" y="28"/>
                  </a:cxn>
                  <a:cxn ang="0">
                    <a:pos x="12" y="28"/>
                  </a:cxn>
                  <a:cxn ang="0">
                    <a:pos x="10" y="27"/>
                  </a:cxn>
                  <a:cxn ang="0">
                    <a:pos x="6" y="26"/>
                  </a:cxn>
                  <a:cxn ang="0">
                    <a:pos x="4" y="25"/>
                  </a:cxn>
                  <a:cxn ang="0">
                    <a:pos x="3" y="23"/>
                  </a:cxn>
                  <a:cxn ang="0">
                    <a:pos x="2" y="19"/>
                  </a:cxn>
                  <a:cxn ang="0">
                    <a:pos x="0" y="17"/>
                  </a:cxn>
                  <a:cxn ang="0">
                    <a:pos x="0" y="15"/>
                  </a:cxn>
                  <a:cxn ang="0">
                    <a:pos x="0" y="11"/>
                  </a:cxn>
                  <a:cxn ang="0">
                    <a:pos x="2" y="9"/>
                  </a:cxn>
                  <a:cxn ang="0">
                    <a:pos x="3" y="7"/>
                  </a:cxn>
                  <a:cxn ang="0">
                    <a:pos x="4" y="4"/>
                  </a:cxn>
                  <a:cxn ang="0">
                    <a:pos x="6" y="2"/>
                  </a:cxn>
                  <a:cxn ang="0">
                    <a:pos x="10" y="1"/>
                  </a:cxn>
                  <a:cxn ang="0">
                    <a:pos x="12" y="0"/>
                  </a:cxn>
                  <a:cxn ang="0">
                    <a:pos x="15" y="0"/>
                  </a:cxn>
                  <a:cxn ang="0">
                    <a:pos x="18" y="0"/>
                  </a:cxn>
                  <a:cxn ang="0">
                    <a:pos x="21" y="1"/>
                  </a:cxn>
                  <a:cxn ang="0">
                    <a:pos x="23" y="2"/>
                  </a:cxn>
                  <a:cxn ang="0">
                    <a:pos x="26" y="4"/>
                  </a:cxn>
                  <a:cxn ang="0">
                    <a:pos x="27" y="7"/>
                  </a:cxn>
                  <a:cxn ang="0">
                    <a:pos x="28" y="9"/>
                  </a:cxn>
                  <a:cxn ang="0">
                    <a:pos x="29" y="11"/>
                  </a:cxn>
                  <a:cxn ang="0">
                    <a:pos x="29" y="15"/>
                  </a:cxn>
                  <a:cxn ang="0">
                    <a:pos x="28" y="20"/>
                  </a:cxn>
                  <a:cxn ang="0">
                    <a:pos x="26" y="25"/>
                  </a:cxn>
                  <a:cxn ang="0">
                    <a:pos x="21" y="27"/>
                  </a:cxn>
                  <a:cxn ang="0">
                    <a:pos x="15" y="28"/>
                  </a:cxn>
                </a:cxnLst>
                <a:rect l="0" t="0" r="r" b="b"/>
                <a:pathLst>
                  <a:path w="29" h="28">
                    <a:moveTo>
                      <a:pt x="15" y="28"/>
                    </a:moveTo>
                    <a:lnTo>
                      <a:pt x="12" y="28"/>
                    </a:lnTo>
                    <a:lnTo>
                      <a:pt x="10" y="27"/>
                    </a:lnTo>
                    <a:lnTo>
                      <a:pt x="6" y="26"/>
                    </a:lnTo>
                    <a:lnTo>
                      <a:pt x="4" y="25"/>
                    </a:lnTo>
                    <a:lnTo>
                      <a:pt x="3" y="23"/>
                    </a:lnTo>
                    <a:lnTo>
                      <a:pt x="2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2" y="9"/>
                    </a:lnTo>
                    <a:lnTo>
                      <a:pt x="3" y="7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6" y="4"/>
                    </a:lnTo>
                    <a:lnTo>
                      <a:pt x="27" y="7"/>
                    </a:lnTo>
                    <a:lnTo>
                      <a:pt x="28" y="9"/>
                    </a:lnTo>
                    <a:lnTo>
                      <a:pt x="29" y="11"/>
                    </a:lnTo>
                    <a:lnTo>
                      <a:pt x="29" y="15"/>
                    </a:lnTo>
                    <a:lnTo>
                      <a:pt x="28" y="20"/>
                    </a:lnTo>
                    <a:lnTo>
                      <a:pt x="26" y="25"/>
                    </a:lnTo>
                    <a:lnTo>
                      <a:pt x="21" y="2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32" name="Freeform 272"/>
              <p:cNvSpPr>
                <a:spLocks/>
              </p:cNvSpPr>
              <p:nvPr/>
            </p:nvSpPr>
            <p:spPr bwMode="auto">
              <a:xfrm>
                <a:off x="3696" y="3110"/>
                <a:ext cx="30" cy="30"/>
              </a:xfrm>
              <a:custGeom>
                <a:avLst/>
                <a:gdLst/>
                <a:ahLst/>
                <a:cxnLst>
                  <a:cxn ang="0">
                    <a:pos x="60" y="30"/>
                  </a:cxn>
                  <a:cxn ang="0">
                    <a:pos x="59" y="24"/>
                  </a:cxn>
                  <a:cxn ang="0">
                    <a:pos x="58" y="18"/>
                  </a:cxn>
                  <a:cxn ang="0">
                    <a:pos x="54" y="13"/>
                  </a:cxn>
                  <a:cxn ang="0">
                    <a:pos x="51" y="9"/>
                  </a:cxn>
                  <a:cxn ang="0">
                    <a:pos x="46" y="5"/>
                  </a:cxn>
                  <a:cxn ang="0">
                    <a:pos x="42" y="2"/>
                  </a:cxn>
                  <a:cxn ang="0">
                    <a:pos x="36" y="1"/>
                  </a:cxn>
                  <a:cxn ang="0">
                    <a:pos x="30" y="0"/>
                  </a:cxn>
                  <a:cxn ang="0">
                    <a:pos x="19" y="2"/>
                  </a:cxn>
                  <a:cxn ang="0">
                    <a:pos x="9" y="9"/>
                  </a:cxn>
                  <a:cxn ang="0">
                    <a:pos x="2" y="18"/>
                  </a:cxn>
                  <a:cxn ang="0">
                    <a:pos x="0" y="30"/>
                  </a:cxn>
                  <a:cxn ang="0">
                    <a:pos x="1" y="35"/>
                  </a:cxn>
                  <a:cxn ang="0">
                    <a:pos x="2" y="41"/>
                  </a:cxn>
                  <a:cxn ang="0">
                    <a:pos x="6" y="47"/>
                  </a:cxn>
                  <a:cxn ang="0">
                    <a:pos x="9" y="52"/>
                  </a:cxn>
                  <a:cxn ang="0">
                    <a:pos x="14" y="55"/>
                  </a:cxn>
                  <a:cxn ang="0">
                    <a:pos x="19" y="57"/>
                  </a:cxn>
                  <a:cxn ang="0">
                    <a:pos x="24" y="58"/>
                  </a:cxn>
                  <a:cxn ang="0">
                    <a:pos x="30" y="60"/>
                  </a:cxn>
                  <a:cxn ang="0">
                    <a:pos x="36" y="58"/>
                  </a:cxn>
                  <a:cxn ang="0">
                    <a:pos x="42" y="57"/>
                  </a:cxn>
                  <a:cxn ang="0">
                    <a:pos x="46" y="55"/>
                  </a:cxn>
                  <a:cxn ang="0">
                    <a:pos x="51" y="52"/>
                  </a:cxn>
                  <a:cxn ang="0">
                    <a:pos x="54" y="47"/>
                  </a:cxn>
                  <a:cxn ang="0">
                    <a:pos x="58" y="41"/>
                  </a:cxn>
                  <a:cxn ang="0">
                    <a:pos x="59" y="35"/>
                  </a:cxn>
                  <a:cxn ang="0">
                    <a:pos x="60" y="30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8" y="18"/>
                    </a:lnTo>
                    <a:lnTo>
                      <a:pt x="54" y="13"/>
                    </a:lnTo>
                    <a:lnTo>
                      <a:pt x="51" y="9"/>
                    </a:lnTo>
                    <a:lnTo>
                      <a:pt x="46" y="5"/>
                    </a:lnTo>
                    <a:lnTo>
                      <a:pt x="42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9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2"/>
                    </a:lnTo>
                    <a:lnTo>
                      <a:pt x="14" y="55"/>
                    </a:lnTo>
                    <a:lnTo>
                      <a:pt x="19" y="57"/>
                    </a:lnTo>
                    <a:lnTo>
                      <a:pt x="24" y="58"/>
                    </a:lnTo>
                    <a:lnTo>
                      <a:pt x="30" y="60"/>
                    </a:lnTo>
                    <a:lnTo>
                      <a:pt x="36" y="58"/>
                    </a:lnTo>
                    <a:lnTo>
                      <a:pt x="42" y="57"/>
                    </a:lnTo>
                    <a:lnTo>
                      <a:pt x="46" y="55"/>
                    </a:lnTo>
                    <a:lnTo>
                      <a:pt x="51" y="52"/>
                    </a:lnTo>
                    <a:lnTo>
                      <a:pt x="54" y="47"/>
                    </a:lnTo>
                    <a:lnTo>
                      <a:pt x="58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33" name="Freeform 273"/>
              <p:cNvSpPr>
                <a:spLocks/>
              </p:cNvSpPr>
              <p:nvPr/>
            </p:nvSpPr>
            <p:spPr bwMode="auto">
              <a:xfrm>
                <a:off x="3703" y="3117"/>
                <a:ext cx="15" cy="15"/>
              </a:xfrm>
              <a:custGeom>
                <a:avLst/>
                <a:gdLst/>
                <a:ahLst/>
                <a:cxnLst>
                  <a:cxn ang="0">
                    <a:pos x="15" y="30"/>
                  </a:cxn>
                  <a:cxn ang="0">
                    <a:pos x="13" y="30"/>
                  </a:cxn>
                  <a:cxn ang="0">
                    <a:pos x="9" y="28"/>
                  </a:cxn>
                  <a:cxn ang="0">
                    <a:pos x="7" y="27"/>
                  </a:cxn>
                  <a:cxn ang="0">
                    <a:pos x="5" y="25"/>
                  </a:cxn>
                  <a:cxn ang="0">
                    <a:pos x="4" y="23"/>
                  </a:cxn>
                  <a:cxn ang="0">
                    <a:pos x="1" y="20"/>
                  </a:cxn>
                  <a:cxn ang="0">
                    <a:pos x="0" y="18"/>
                  </a:cxn>
                  <a:cxn ang="0">
                    <a:pos x="0" y="15"/>
                  </a:cxn>
                  <a:cxn ang="0">
                    <a:pos x="0" y="12"/>
                  </a:cxn>
                  <a:cxn ang="0">
                    <a:pos x="1" y="9"/>
                  </a:cxn>
                  <a:cxn ang="0">
                    <a:pos x="4" y="7"/>
                  </a:cxn>
                  <a:cxn ang="0">
                    <a:pos x="5" y="4"/>
                  </a:cxn>
                  <a:cxn ang="0">
                    <a:pos x="7" y="3"/>
                  </a:cxn>
                  <a:cxn ang="0">
                    <a:pos x="9" y="1"/>
                  </a:cxn>
                  <a:cxn ang="0">
                    <a:pos x="13" y="0"/>
                  </a:cxn>
                  <a:cxn ang="0">
                    <a:pos x="15" y="0"/>
                  </a:cxn>
                  <a:cxn ang="0">
                    <a:pos x="19" y="0"/>
                  </a:cxn>
                  <a:cxn ang="0">
                    <a:pos x="21" y="1"/>
                  </a:cxn>
                  <a:cxn ang="0">
                    <a:pos x="23" y="3"/>
                  </a:cxn>
                  <a:cxn ang="0">
                    <a:pos x="25" y="4"/>
                  </a:cxn>
                  <a:cxn ang="0">
                    <a:pos x="28" y="7"/>
                  </a:cxn>
                  <a:cxn ang="0">
                    <a:pos x="29" y="9"/>
                  </a:cxn>
                  <a:cxn ang="0">
                    <a:pos x="30" y="12"/>
                  </a:cxn>
                  <a:cxn ang="0">
                    <a:pos x="30" y="15"/>
                  </a:cxn>
                  <a:cxn ang="0">
                    <a:pos x="29" y="20"/>
                  </a:cxn>
                  <a:cxn ang="0">
                    <a:pos x="25" y="25"/>
                  </a:cxn>
                  <a:cxn ang="0">
                    <a:pos x="21" y="28"/>
                  </a:cxn>
                  <a:cxn ang="0">
                    <a:pos x="15" y="30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5" y="25"/>
                    </a:lnTo>
                    <a:lnTo>
                      <a:pt x="4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4" y="7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8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34" name="Freeform 274"/>
              <p:cNvSpPr>
                <a:spLocks/>
              </p:cNvSpPr>
              <p:nvPr/>
            </p:nvSpPr>
            <p:spPr bwMode="auto">
              <a:xfrm>
                <a:off x="3669" y="3257"/>
                <a:ext cx="30" cy="30"/>
              </a:xfrm>
              <a:custGeom>
                <a:avLst/>
                <a:gdLst/>
                <a:ahLst/>
                <a:cxnLst>
                  <a:cxn ang="0">
                    <a:pos x="60" y="30"/>
                  </a:cxn>
                  <a:cxn ang="0">
                    <a:pos x="59" y="25"/>
                  </a:cxn>
                  <a:cxn ang="0">
                    <a:pos x="58" y="19"/>
                  </a:cxn>
                  <a:cxn ang="0">
                    <a:pos x="54" y="14"/>
                  </a:cxn>
                  <a:cxn ang="0">
                    <a:pos x="51" y="10"/>
                  </a:cxn>
                  <a:cxn ang="0">
                    <a:pos x="46" y="6"/>
                  </a:cxn>
                  <a:cxn ang="0">
                    <a:pos x="42" y="3"/>
                  </a:cxn>
                  <a:cxn ang="0">
                    <a:pos x="36" y="2"/>
                  </a:cxn>
                  <a:cxn ang="0">
                    <a:pos x="30" y="0"/>
                  </a:cxn>
                  <a:cxn ang="0">
                    <a:pos x="19" y="3"/>
                  </a:cxn>
                  <a:cxn ang="0">
                    <a:pos x="9" y="10"/>
                  </a:cxn>
                  <a:cxn ang="0">
                    <a:pos x="2" y="19"/>
                  </a:cxn>
                  <a:cxn ang="0">
                    <a:pos x="0" y="30"/>
                  </a:cxn>
                  <a:cxn ang="0">
                    <a:pos x="1" y="36"/>
                  </a:cxn>
                  <a:cxn ang="0">
                    <a:pos x="2" y="42"/>
                  </a:cxn>
                  <a:cxn ang="0">
                    <a:pos x="5" y="46"/>
                  </a:cxn>
                  <a:cxn ang="0">
                    <a:pos x="8" y="51"/>
                  </a:cxn>
                  <a:cxn ang="0">
                    <a:pos x="13" y="55"/>
                  </a:cxn>
                  <a:cxn ang="0">
                    <a:pos x="19" y="58"/>
                  </a:cxn>
                  <a:cxn ang="0">
                    <a:pos x="24" y="59"/>
                  </a:cxn>
                  <a:cxn ang="0">
                    <a:pos x="30" y="60"/>
                  </a:cxn>
                  <a:cxn ang="0">
                    <a:pos x="36" y="59"/>
                  </a:cxn>
                  <a:cxn ang="0">
                    <a:pos x="42" y="58"/>
                  </a:cxn>
                  <a:cxn ang="0">
                    <a:pos x="46" y="55"/>
                  </a:cxn>
                  <a:cxn ang="0">
                    <a:pos x="51" y="51"/>
                  </a:cxn>
                  <a:cxn ang="0">
                    <a:pos x="54" y="46"/>
                  </a:cxn>
                  <a:cxn ang="0">
                    <a:pos x="58" y="42"/>
                  </a:cxn>
                  <a:cxn ang="0">
                    <a:pos x="59" y="36"/>
                  </a:cxn>
                  <a:cxn ang="0">
                    <a:pos x="60" y="30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5"/>
                    </a:lnTo>
                    <a:lnTo>
                      <a:pt x="58" y="19"/>
                    </a:lnTo>
                    <a:lnTo>
                      <a:pt x="54" y="14"/>
                    </a:lnTo>
                    <a:lnTo>
                      <a:pt x="51" y="10"/>
                    </a:lnTo>
                    <a:lnTo>
                      <a:pt x="46" y="6"/>
                    </a:lnTo>
                    <a:lnTo>
                      <a:pt x="42" y="3"/>
                    </a:lnTo>
                    <a:lnTo>
                      <a:pt x="36" y="2"/>
                    </a:lnTo>
                    <a:lnTo>
                      <a:pt x="30" y="0"/>
                    </a:lnTo>
                    <a:lnTo>
                      <a:pt x="19" y="3"/>
                    </a:lnTo>
                    <a:lnTo>
                      <a:pt x="9" y="10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5" y="46"/>
                    </a:lnTo>
                    <a:lnTo>
                      <a:pt x="8" y="51"/>
                    </a:lnTo>
                    <a:lnTo>
                      <a:pt x="13" y="55"/>
                    </a:lnTo>
                    <a:lnTo>
                      <a:pt x="19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2" y="58"/>
                    </a:lnTo>
                    <a:lnTo>
                      <a:pt x="46" y="55"/>
                    </a:lnTo>
                    <a:lnTo>
                      <a:pt x="51" y="51"/>
                    </a:lnTo>
                    <a:lnTo>
                      <a:pt x="54" y="46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35" name="Freeform 275"/>
              <p:cNvSpPr>
                <a:spLocks/>
              </p:cNvSpPr>
              <p:nvPr/>
            </p:nvSpPr>
            <p:spPr bwMode="auto">
              <a:xfrm>
                <a:off x="3677" y="3264"/>
                <a:ext cx="15" cy="15"/>
              </a:xfrm>
              <a:custGeom>
                <a:avLst/>
                <a:gdLst/>
                <a:ahLst/>
                <a:cxnLst>
                  <a:cxn ang="0">
                    <a:pos x="15" y="30"/>
                  </a:cxn>
                  <a:cxn ang="0">
                    <a:pos x="12" y="30"/>
                  </a:cxn>
                  <a:cxn ang="0">
                    <a:pos x="9" y="29"/>
                  </a:cxn>
                  <a:cxn ang="0">
                    <a:pos x="7" y="27"/>
                  </a:cxn>
                  <a:cxn ang="0">
                    <a:pos x="5" y="26"/>
                  </a:cxn>
                  <a:cxn ang="0">
                    <a:pos x="2" y="23"/>
                  </a:cxn>
                  <a:cxn ang="0">
                    <a:pos x="1" y="20"/>
                  </a:cxn>
                  <a:cxn ang="0">
                    <a:pos x="0" y="18"/>
                  </a:cxn>
                  <a:cxn ang="0">
                    <a:pos x="0" y="15"/>
                  </a:cxn>
                  <a:cxn ang="0">
                    <a:pos x="0" y="12"/>
                  </a:cxn>
                  <a:cxn ang="0">
                    <a:pos x="1" y="10"/>
                  </a:cxn>
                  <a:cxn ang="0">
                    <a:pos x="2" y="7"/>
                  </a:cxn>
                  <a:cxn ang="0">
                    <a:pos x="5" y="5"/>
                  </a:cxn>
                  <a:cxn ang="0">
                    <a:pos x="7" y="3"/>
                  </a:cxn>
                  <a:cxn ang="0">
                    <a:pos x="9" y="1"/>
                  </a:cxn>
                  <a:cxn ang="0">
                    <a:pos x="12" y="0"/>
                  </a:cxn>
                  <a:cxn ang="0">
                    <a:pos x="15" y="0"/>
                  </a:cxn>
                  <a:cxn ang="0">
                    <a:pos x="17" y="0"/>
                  </a:cxn>
                  <a:cxn ang="0">
                    <a:pos x="21" y="1"/>
                  </a:cxn>
                  <a:cxn ang="0">
                    <a:pos x="23" y="3"/>
                  </a:cxn>
                  <a:cxn ang="0">
                    <a:pos x="25" y="5"/>
                  </a:cxn>
                  <a:cxn ang="0">
                    <a:pos x="27" y="7"/>
                  </a:cxn>
                  <a:cxn ang="0">
                    <a:pos x="29" y="10"/>
                  </a:cxn>
                  <a:cxn ang="0">
                    <a:pos x="30" y="12"/>
                  </a:cxn>
                  <a:cxn ang="0">
                    <a:pos x="30" y="15"/>
                  </a:cxn>
                  <a:cxn ang="0">
                    <a:pos x="29" y="21"/>
                  </a:cxn>
                  <a:cxn ang="0">
                    <a:pos x="25" y="26"/>
                  </a:cxn>
                  <a:cxn ang="0">
                    <a:pos x="21" y="29"/>
                  </a:cxn>
                  <a:cxn ang="0">
                    <a:pos x="15" y="30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2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2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36" name="Freeform 276"/>
              <p:cNvSpPr>
                <a:spLocks/>
              </p:cNvSpPr>
              <p:nvPr/>
            </p:nvSpPr>
            <p:spPr bwMode="auto">
              <a:xfrm>
                <a:off x="3693" y="3382"/>
                <a:ext cx="30" cy="30"/>
              </a:xfrm>
              <a:custGeom>
                <a:avLst/>
                <a:gdLst/>
                <a:ahLst/>
                <a:cxnLst>
                  <a:cxn ang="0">
                    <a:pos x="58" y="29"/>
                  </a:cxn>
                  <a:cxn ang="0">
                    <a:pos x="58" y="23"/>
                  </a:cxn>
                  <a:cxn ang="0">
                    <a:pos x="56" y="19"/>
                  </a:cxn>
                  <a:cxn ang="0">
                    <a:pos x="54" y="13"/>
                  </a:cxn>
                  <a:cxn ang="0">
                    <a:pos x="50" y="9"/>
                  </a:cxn>
                  <a:cxn ang="0">
                    <a:pos x="46" y="5"/>
                  </a:cxn>
                  <a:cxn ang="0">
                    <a:pos x="40" y="3"/>
                  </a:cxn>
                  <a:cxn ang="0">
                    <a:pos x="34" y="0"/>
                  </a:cxn>
                  <a:cxn ang="0">
                    <a:pos x="28" y="0"/>
                  </a:cxn>
                  <a:cxn ang="0">
                    <a:pos x="17" y="3"/>
                  </a:cxn>
                  <a:cxn ang="0">
                    <a:pos x="8" y="9"/>
                  </a:cxn>
                  <a:cxn ang="0">
                    <a:pos x="2" y="18"/>
                  </a:cxn>
                  <a:cxn ang="0">
                    <a:pos x="0" y="29"/>
                  </a:cxn>
                  <a:cxn ang="0">
                    <a:pos x="0" y="35"/>
                  </a:cxn>
                  <a:cxn ang="0">
                    <a:pos x="2" y="41"/>
                  </a:cxn>
                  <a:cxn ang="0">
                    <a:pos x="4" y="47"/>
                  </a:cxn>
                  <a:cxn ang="0">
                    <a:pos x="8" y="51"/>
                  </a:cxn>
                  <a:cxn ang="0">
                    <a:pos x="12" y="55"/>
                  </a:cxn>
                  <a:cxn ang="0">
                    <a:pos x="18" y="57"/>
                  </a:cxn>
                  <a:cxn ang="0">
                    <a:pos x="23" y="59"/>
                  </a:cxn>
                  <a:cxn ang="0">
                    <a:pos x="28" y="59"/>
                  </a:cxn>
                  <a:cxn ang="0">
                    <a:pos x="34" y="59"/>
                  </a:cxn>
                  <a:cxn ang="0">
                    <a:pos x="40" y="57"/>
                  </a:cxn>
                  <a:cxn ang="0">
                    <a:pos x="46" y="55"/>
                  </a:cxn>
                  <a:cxn ang="0">
                    <a:pos x="50" y="51"/>
                  </a:cxn>
                  <a:cxn ang="0">
                    <a:pos x="54" y="47"/>
                  </a:cxn>
                  <a:cxn ang="0">
                    <a:pos x="56" y="41"/>
                  </a:cxn>
                  <a:cxn ang="0">
                    <a:pos x="58" y="35"/>
                  </a:cxn>
                  <a:cxn ang="0">
                    <a:pos x="58" y="29"/>
                  </a:cxn>
                </a:cxnLst>
                <a:rect l="0" t="0" r="r" b="b"/>
                <a:pathLst>
                  <a:path w="58" h="59">
                    <a:moveTo>
                      <a:pt x="58" y="29"/>
                    </a:moveTo>
                    <a:lnTo>
                      <a:pt x="58" y="23"/>
                    </a:lnTo>
                    <a:lnTo>
                      <a:pt x="56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0" y="3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17" y="3"/>
                    </a:lnTo>
                    <a:lnTo>
                      <a:pt x="8" y="9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0" y="35"/>
                    </a:lnTo>
                    <a:lnTo>
                      <a:pt x="2" y="41"/>
                    </a:lnTo>
                    <a:lnTo>
                      <a:pt x="4" y="47"/>
                    </a:lnTo>
                    <a:lnTo>
                      <a:pt x="8" y="51"/>
                    </a:lnTo>
                    <a:lnTo>
                      <a:pt x="12" y="55"/>
                    </a:lnTo>
                    <a:lnTo>
                      <a:pt x="18" y="57"/>
                    </a:lnTo>
                    <a:lnTo>
                      <a:pt x="23" y="59"/>
                    </a:lnTo>
                    <a:lnTo>
                      <a:pt x="28" y="59"/>
                    </a:lnTo>
                    <a:lnTo>
                      <a:pt x="34" y="59"/>
                    </a:lnTo>
                    <a:lnTo>
                      <a:pt x="40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6" y="41"/>
                    </a:lnTo>
                    <a:lnTo>
                      <a:pt x="58" y="35"/>
                    </a:lnTo>
                    <a:lnTo>
                      <a:pt x="58" y="29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37" name="Freeform 277"/>
              <p:cNvSpPr>
                <a:spLocks/>
              </p:cNvSpPr>
              <p:nvPr/>
            </p:nvSpPr>
            <p:spPr bwMode="auto">
              <a:xfrm>
                <a:off x="3701" y="3390"/>
                <a:ext cx="14" cy="14"/>
              </a:xfrm>
              <a:custGeom>
                <a:avLst/>
                <a:gdLst/>
                <a:ahLst/>
                <a:cxnLst>
                  <a:cxn ang="0">
                    <a:pos x="13" y="29"/>
                  </a:cxn>
                  <a:cxn ang="0">
                    <a:pos x="11" y="29"/>
                  </a:cxn>
                  <a:cxn ang="0">
                    <a:pos x="9" y="28"/>
                  </a:cxn>
                  <a:cxn ang="0">
                    <a:pos x="5" y="27"/>
                  </a:cxn>
                  <a:cxn ang="0">
                    <a:pos x="3" y="25"/>
                  </a:cxn>
                  <a:cxn ang="0">
                    <a:pos x="2" y="22"/>
                  </a:cxn>
                  <a:cxn ang="0">
                    <a:pos x="1" y="20"/>
                  </a:cxn>
                  <a:cxn ang="0">
                    <a:pos x="0" y="18"/>
                  </a:cxn>
                  <a:cxn ang="0">
                    <a:pos x="0" y="14"/>
                  </a:cxn>
                  <a:cxn ang="0">
                    <a:pos x="0" y="12"/>
                  </a:cxn>
                  <a:cxn ang="0">
                    <a:pos x="1" y="8"/>
                  </a:cxn>
                  <a:cxn ang="0">
                    <a:pos x="2" y="6"/>
                  </a:cxn>
                  <a:cxn ang="0">
                    <a:pos x="3" y="4"/>
                  </a:cxn>
                  <a:cxn ang="0">
                    <a:pos x="5" y="3"/>
                  </a:cxn>
                  <a:cxn ang="0">
                    <a:pos x="9" y="2"/>
                  </a:cxn>
                  <a:cxn ang="0">
                    <a:pos x="11" y="0"/>
                  </a:cxn>
                  <a:cxn ang="0">
                    <a:pos x="13" y="0"/>
                  </a:cxn>
                  <a:cxn ang="0">
                    <a:pos x="17" y="0"/>
                  </a:cxn>
                  <a:cxn ang="0">
                    <a:pos x="19" y="2"/>
                  </a:cxn>
                  <a:cxn ang="0">
                    <a:pos x="23" y="3"/>
                  </a:cxn>
                  <a:cxn ang="0">
                    <a:pos x="25" y="4"/>
                  </a:cxn>
                  <a:cxn ang="0">
                    <a:pos x="26" y="6"/>
                  </a:cxn>
                  <a:cxn ang="0">
                    <a:pos x="27" y="8"/>
                  </a:cxn>
                  <a:cxn ang="0">
                    <a:pos x="28" y="12"/>
                  </a:cxn>
                  <a:cxn ang="0">
                    <a:pos x="28" y="14"/>
                  </a:cxn>
                  <a:cxn ang="0">
                    <a:pos x="27" y="20"/>
                  </a:cxn>
                  <a:cxn ang="0">
                    <a:pos x="25" y="25"/>
                  </a:cxn>
                  <a:cxn ang="0">
                    <a:pos x="19" y="28"/>
                  </a:cxn>
                  <a:cxn ang="0">
                    <a:pos x="13" y="29"/>
                  </a:cxn>
                </a:cxnLst>
                <a:rect l="0" t="0" r="r" b="b"/>
                <a:pathLst>
                  <a:path w="28" h="29">
                    <a:moveTo>
                      <a:pt x="13" y="29"/>
                    </a:moveTo>
                    <a:lnTo>
                      <a:pt x="11" y="29"/>
                    </a:lnTo>
                    <a:lnTo>
                      <a:pt x="9" y="28"/>
                    </a:lnTo>
                    <a:lnTo>
                      <a:pt x="5" y="27"/>
                    </a:lnTo>
                    <a:lnTo>
                      <a:pt x="3" y="25"/>
                    </a:lnTo>
                    <a:lnTo>
                      <a:pt x="2" y="22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2" y="6"/>
                    </a:lnTo>
                    <a:lnTo>
                      <a:pt x="3" y="4"/>
                    </a:lnTo>
                    <a:lnTo>
                      <a:pt x="5" y="3"/>
                    </a:lnTo>
                    <a:lnTo>
                      <a:pt x="9" y="2"/>
                    </a:lnTo>
                    <a:lnTo>
                      <a:pt x="11" y="0"/>
                    </a:lnTo>
                    <a:lnTo>
                      <a:pt x="13" y="0"/>
                    </a:lnTo>
                    <a:lnTo>
                      <a:pt x="17" y="0"/>
                    </a:lnTo>
                    <a:lnTo>
                      <a:pt x="19" y="2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7" y="8"/>
                    </a:lnTo>
                    <a:lnTo>
                      <a:pt x="28" y="12"/>
                    </a:lnTo>
                    <a:lnTo>
                      <a:pt x="28" y="14"/>
                    </a:lnTo>
                    <a:lnTo>
                      <a:pt x="27" y="20"/>
                    </a:lnTo>
                    <a:lnTo>
                      <a:pt x="25" y="25"/>
                    </a:lnTo>
                    <a:lnTo>
                      <a:pt x="19" y="28"/>
                    </a:lnTo>
                    <a:lnTo>
                      <a:pt x="13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38" name="Freeform 278"/>
              <p:cNvSpPr>
                <a:spLocks/>
              </p:cNvSpPr>
              <p:nvPr/>
            </p:nvSpPr>
            <p:spPr bwMode="auto">
              <a:xfrm>
                <a:off x="3842" y="3409"/>
                <a:ext cx="30" cy="30"/>
              </a:xfrm>
              <a:custGeom>
                <a:avLst/>
                <a:gdLst/>
                <a:ahLst/>
                <a:cxnLst>
                  <a:cxn ang="0">
                    <a:pos x="60" y="30"/>
                  </a:cxn>
                  <a:cxn ang="0">
                    <a:pos x="59" y="24"/>
                  </a:cxn>
                  <a:cxn ang="0">
                    <a:pos x="57" y="18"/>
                  </a:cxn>
                  <a:cxn ang="0">
                    <a:pos x="54" y="12"/>
                  </a:cxn>
                  <a:cxn ang="0">
                    <a:pos x="51" y="8"/>
                  </a:cxn>
                  <a:cxn ang="0">
                    <a:pos x="46" y="4"/>
                  </a:cxn>
                  <a:cxn ang="0">
                    <a:pos x="41" y="2"/>
                  </a:cxn>
                  <a:cxn ang="0">
                    <a:pos x="36" y="0"/>
                  </a:cxn>
                  <a:cxn ang="0">
                    <a:pos x="30" y="0"/>
                  </a:cxn>
                  <a:cxn ang="0">
                    <a:pos x="18" y="2"/>
                  </a:cxn>
                  <a:cxn ang="0">
                    <a:pos x="8" y="8"/>
                  </a:cxn>
                  <a:cxn ang="0">
                    <a:pos x="2" y="18"/>
                  </a:cxn>
                  <a:cxn ang="0">
                    <a:pos x="0" y="30"/>
                  </a:cxn>
                  <a:cxn ang="0">
                    <a:pos x="1" y="35"/>
                  </a:cxn>
                  <a:cxn ang="0">
                    <a:pos x="2" y="40"/>
                  </a:cxn>
                  <a:cxn ang="0">
                    <a:pos x="4" y="46"/>
                  </a:cxn>
                  <a:cxn ang="0">
                    <a:pos x="8" y="50"/>
                  </a:cxn>
                  <a:cxn ang="0">
                    <a:pos x="12" y="54"/>
                  </a:cxn>
                  <a:cxn ang="0">
                    <a:pos x="18" y="56"/>
                  </a:cxn>
                  <a:cxn ang="0">
                    <a:pos x="24" y="58"/>
                  </a:cxn>
                  <a:cxn ang="0">
                    <a:pos x="30" y="58"/>
                  </a:cxn>
                  <a:cxn ang="0">
                    <a:pos x="36" y="58"/>
                  </a:cxn>
                  <a:cxn ang="0">
                    <a:pos x="41" y="56"/>
                  </a:cxn>
                  <a:cxn ang="0">
                    <a:pos x="46" y="54"/>
                  </a:cxn>
                  <a:cxn ang="0">
                    <a:pos x="51" y="50"/>
                  </a:cxn>
                  <a:cxn ang="0">
                    <a:pos x="54" y="46"/>
                  </a:cxn>
                  <a:cxn ang="0">
                    <a:pos x="57" y="40"/>
                  </a:cxn>
                  <a:cxn ang="0">
                    <a:pos x="59" y="35"/>
                  </a:cxn>
                  <a:cxn ang="0">
                    <a:pos x="60" y="30"/>
                  </a:cxn>
                </a:cxnLst>
                <a:rect l="0" t="0" r="r" b="b"/>
                <a:pathLst>
                  <a:path w="60" h="58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2"/>
                    </a:lnTo>
                    <a:lnTo>
                      <a:pt x="51" y="8"/>
                    </a:lnTo>
                    <a:lnTo>
                      <a:pt x="46" y="4"/>
                    </a:lnTo>
                    <a:lnTo>
                      <a:pt x="41" y="2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8" y="8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0"/>
                    </a:lnTo>
                    <a:lnTo>
                      <a:pt x="4" y="46"/>
                    </a:lnTo>
                    <a:lnTo>
                      <a:pt x="8" y="50"/>
                    </a:lnTo>
                    <a:lnTo>
                      <a:pt x="12" y="54"/>
                    </a:lnTo>
                    <a:lnTo>
                      <a:pt x="18" y="56"/>
                    </a:lnTo>
                    <a:lnTo>
                      <a:pt x="24" y="58"/>
                    </a:lnTo>
                    <a:lnTo>
                      <a:pt x="30" y="58"/>
                    </a:lnTo>
                    <a:lnTo>
                      <a:pt x="36" y="58"/>
                    </a:lnTo>
                    <a:lnTo>
                      <a:pt x="41" y="56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4" y="46"/>
                    </a:lnTo>
                    <a:lnTo>
                      <a:pt x="57" y="40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6800E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39" name="Freeform 279"/>
              <p:cNvSpPr>
                <a:spLocks/>
              </p:cNvSpPr>
              <p:nvPr/>
            </p:nvSpPr>
            <p:spPr bwMode="auto">
              <a:xfrm>
                <a:off x="3850" y="3417"/>
                <a:ext cx="15" cy="14"/>
              </a:xfrm>
              <a:custGeom>
                <a:avLst/>
                <a:gdLst/>
                <a:ahLst/>
                <a:cxnLst>
                  <a:cxn ang="0">
                    <a:pos x="15" y="28"/>
                  </a:cxn>
                  <a:cxn ang="0">
                    <a:pos x="11" y="28"/>
                  </a:cxn>
                  <a:cxn ang="0">
                    <a:pos x="9" y="27"/>
                  </a:cxn>
                  <a:cxn ang="0">
                    <a:pos x="7" y="26"/>
                  </a:cxn>
                  <a:cxn ang="0">
                    <a:pos x="4" y="25"/>
                  </a:cxn>
                  <a:cxn ang="0">
                    <a:pos x="2" y="23"/>
                  </a:cxn>
                  <a:cxn ang="0">
                    <a:pos x="1" y="19"/>
                  </a:cxn>
                  <a:cxn ang="0">
                    <a:pos x="0" y="17"/>
                  </a:cxn>
                  <a:cxn ang="0">
                    <a:pos x="0" y="15"/>
                  </a:cxn>
                  <a:cxn ang="0">
                    <a:pos x="0" y="11"/>
                  </a:cxn>
                  <a:cxn ang="0">
                    <a:pos x="1" y="9"/>
                  </a:cxn>
                  <a:cxn ang="0">
                    <a:pos x="2" y="5"/>
                  </a:cxn>
                  <a:cxn ang="0">
                    <a:pos x="4" y="3"/>
                  </a:cxn>
                  <a:cxn ang="0">
                    <a:pos x="7" y="2"/>
                  </a:cxn>
                  <a:cxn ang="0">
                    <a:pos x="9" y="1"/>
                  </a:cxn>
                  <a:cxn ang="0">
                    <a:pos x="11" y="0"/>
                  </a:cxn>
                  <a:cxn ang="0">
                    <a:pos x="15" y="0"/>
                  </a:cxn>
                  <a:cxn ang="0">
                    <a:pos x="17" y="0"/>
                  </a:cxn>
                  <a:cxn ang="0">
                    <a:pos x="21" y="1"/>
                  </a:cxn>
                  <a:cxn ang="0">
                    <a:pos x="23" y="2"/>
                  </a:cxn>
                  <a:cxn ang="0">
                    <a:pos x="25" y="3"/>
                  </a:cxn>
                  <a:cxn ang="0">
                    <a:pos x="26" y="5"/>
                  </a:cxn>
                  <a:cxn ang="0">
                    <a:pos x="29" y="9"/>
                  </a:cxn>
                  <a:cxn ang="0">
                    <a:pos x="30" y="11"/>
                  </a:cxn>
                  <a:cxn ang="0">
                    <a:pos x="30" y="15"/>
                  </a:cxn>
                  <a:cxn ang="0">
                    <a:pos x="29" y="20"/>
                  </a:cxn>
                  <a:cxn ang="0">
                    <a:pos x="25" y="25"/>
                  </a:cxn>
                  <a:cxn ang="0">
                    <a:pos x="21" y="27"/>
                  </a:cxn>
                  <a:cxn ang="0">
                    <a:pos x="15" y="28"/>
                  </a:cxn>
                </a:cxnLst>
                <a:rect l="0" t="0" r="r" b="b"/>
                <a:pathLst>
                  <a:path w="30" h="28">
                    <a:moveTo>
                      <a:pt x="15" y="28"/>
                    </a:moveTo>
                    <a:lnTo>
                      <a:pt x="11" y="28"/>
                    </a:lnTo>
                    <a:lnTo>
                      <a:pt x="9" y="27"/>
                    </a:lnTo>
                    <a:lnTo>
                      <a:pt x="7" y="26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1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1"/>
                    </a:lnTo>
                    <a:lnTo>
                      <a:pt x="1" y="9"/>
                    </a:lnTo>
                    <a:lnTo>
                      <a:pt x="2" y="5"/>
                    </a:lnTo>
                    <a:lnTo>
                      <a:pt x="4" y="3"/>
                    </a:lnTo>
                    <a:lnTo>
                      <a:pt x="7" y="2"/>
                    </a:lnTo>
                    <a:lnTo>
                      <a:pt x="9" y="1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2"/>
                    </a:lnTo>
                    <a:lnTo>
                      <a:pt x="25" y="3"/>
                    </a:lnTo>
                    <a:lnTo>
                      <a:pt x="26" y="5"/>
                    </a:lnTo>
                    <a:lnTo>
                      <a:pt x="29" y="9"/>
                    </a:lnTo>
                    <a:lnTo>
                      <a:pt x="30" y="11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7"/>
                    </a:lnTo>
                    <a:lnTo>
                      <a:pt x="15" y="28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40" name="Freeform 280"/>
              <p:cNvSpPr>
                <a:spLocks/>
              </p:cNvSpPr>
              <p:nvPr/>
            </p:nvSpPr>
            <p:spPr bwMode="auto">
              <a:xfrm>
                <a:off x="3869" y="3310"/>
                <a:ext cx="30" cy="30"/>
              </a:xfrm>
              <a:custGeom>
                <a:avLst/>
                <a:gdLst/>
                <a:ahLst/>
                <a:cxnLst>
                  <a:cxn ang="0">
                    <a:pos x="60" y="29"/>
                  </a:cxn>
                  <a:cxn ang="0">
                    <a:pos x="59" y="24"/>
                  </a:cxn>
                  <a:cxn ang="0">
                    <a:pos x="57" y="19"/>
                  </a:cxn>
                  <a:cxn ang="0">
                    <a:pos x="54" y="13"/>
                  </a:cxn>
                  <a:cxn ang="0">
                    <a:pos x="50" y="9"/>
                  </a:cxn>
                  <a:cxn ang="0">
                    <a:pos x="46" y="5"/>
                  </a:cxn>
                  <a:cxn ang="0">
                    <a:pos x="41" y="3"/>
                  </a:cxn>
                  <a:cxn ang="0">
                    <a:pos x="36" y="0"/>
                  </a:cxn>
                  <a:cxn ang="0">
                    <a:pos x="30" y="0"/>
                  </a:cxn>
                  <a:cxn ang="0">
                    <a:pos x="18" y="3"/>
                  </a:cxn>
                  <a:cxn ang="0">
                    <a:pos x="9" y="9"/>
                  </a:cxn>
                  <a:cxn ang="0">
                    <a:pos x="2" y="18"/>
                  </a:cxn>
                  <a:cxn ang="0">
                    <a:pos x="0" y="29"/>
                  </a:cxn>
                  <a:cxn ang="0">
                    <a:pos x="1" y="35"/>
                  </a:cxn>
                  <a:cxn ang="0">
                    <a:pos x="2" y="41"/>
                  </a:cxn>
                  <a:cxn ang="0">
                    <a:pos x="6" y="47"/>
                  </a:cxn>
                  <a:cxn ang="0">
                    <a:pos x="9" y="51"/>
                  </a:cxn>
                  <a:cxn ang="0">
                    <a:pos x="14" y="55"/>
                  </a:cxn>
                  <a:cxn ang="0">
                    <a:pos x="18" y="57"/>
                  </a:cxn>
                  <a:cxn ang="0">
                    <a:pos x="24" y="59"/>
                  </a:cxn>
                  <a:cxn ang="0">
                    <a:pos x="30" y="59"/>
                  </a:cxn>
                  <a:cxn ang="0">
                    <a:pos x="36" y="59"/>
                  </a:cxn>
                  <a:cxn ang="0">
                    <a:pos x="41" y="57"/>
                  </a:cxn>
                  <a:cxn ang="0">
                    <a:pos x="46" y="55"/>
                  </a:cxn>
                  <a:cxn ang="0">
                    <a:pos x="50" y="51"/>
                  </a:cxn>
                  <a:cxn ang="0">
                    <a:pos x="54" y="47"/>
                  </a:cxn>
                  <a:cxn ang="0">
                    <a:pos x="57" y="41"/>
                  </a:cxn>
                  <a:cxn ang="0">
                    <a:pos x="59" y="35"/>
                  </a:cxn>
                  <a:cxn ang="0">
                    <a:pos x="60" y="29"/>
                  </a:cxn>
                </a:cxnLst>
                <a:rect l="0" t="0" r="r" b="b"/>
                <a:pathLst>
                  <a:path w="60" h="59">
                    <a:moveTo>
                      <a:pt x="60" y="29"/>
                    </a:moveTo>
                    <a:lnTo>
                      <a:pt x="59" y="24"/>
                    </a:lnTo>
                    <a:lnTo>
                      <a:pt x="57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1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59"/>
                    </a:lnTo>
                    <a:lnTo>
                      <a:pt x="30" y="59"/>
                    </a:lnTo>
                    <a:lnTo>
                      <a:pt x="36" y="59"/>
                    </a:lnTo>
                    <a:lnTo>
                      <a:pt x="41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60" y="29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41" name="Freeform 281"/>
              <p:cNvSpPr>
                <a:spLocks/>
              </p:cNvSpPr>
              <p:nvPr/>
            </p:nvSpPr>
            <p:spPr bwMode="auto">
              <a:xfrm>
                <a:off x="3876" y="3318"/>
                <a:ext cx="15" cy="14"/>
              </a:xfrm>
              <a:custGeom>
                <a:avLst/>
                <a:gdLst/>
                <a:ahLst/>
                <a:cxnLst>
                  <a:cxn ang="0">
                    <a:pos x="15" y="29"/>
                  </a:cxn>
                  <a:cxn ang="0">
                    <a:pos x="12" y="29"/>
                  </a:cxn>
                  <a:cxn ang="0">
                    <a:pos x="9" y="28"/>
                  </a:cxn>
                  <a:cxn ang="0">
                    <a:pos x="7" y="27"/>
                  </a:cxn>
                  <a:cxn ang="0">
                    <a:pos x="4" y="25"/>
                  </a:cxn>
                  <a:cxn ang="0">
                    <a:pos x="3" y="22"/>
                  </a:cxn>
                  <a:cxn ang="0">
                    <a:pos x="1" y="20"/>
                  </a:cxn>
                  <a:cxn ang="0">
                    <a:pos x="0" y="18"/>
                  </a:cxn>
                  <a:cxn ang="0">
                    <a:pos x="0" y="14"/>
                  </a:cxn>
                  <a:cxn ang="0">
                    <a:pos x="0" y="12"/>
                  </a:cxn>
                  <a:cxn ang="0">
                    <a:pos x="1" y="9"/>
                  </a:cxn>
                  <a:cxn ang="0">
                    <a:pos x="3" y="6"/>
                  </a:cxn>
                  <a:cxn ang="0">
                    <a:pos x="4" y="4"/>
                  </a:cxn>
                  <a:cxn ang="0">
                    <a:pos x="7" y="3"/>
                  </a:cxn>
                  <a:cxn ang="0">
                    <a:pos x="9" y="2"/>
                  </a:cxn>
                  <a:cxn ang="0">
                    <a:pos x="12" y="0"/>
                  </a:cxn>
                  <a:cxn ang="0">
                    <a:pos x="15" y="0"/>
                  </a:cxn>
                  <a:cxn ang="0">
                    <a:pos x="17" y="0"/>
                  </a:cxn>
                  <a:cxn ang="0">
                    <a:pos x="21" y="2"/>
                  </a:cxn>
                  <a:cxn ang="0">
                    <a:pos x="23" y="3"/>
                  </a:cxn>
                  <a:cxn ang="0">
                    <a:pos x="25" y="4"/>
                  </a:cxn>
                  <a:cxn ang="0">
                    <a:pos x="26" y="6"/>
                  </a:cxn>
                  <a:cxn ang="0">
                    <a:pos x="29" y="9"/>
                  </a:cxn>
                  <a:cxn ang="0">
                    <a:pos x="30" y="12"/>
                  </a:cxn>
                  <a:cxn ang="0">
                    <a:pos x="30" y="14"/>
                  </a:cxn>
                  <a:cxn ang="0">
                    <a:pos x="29" y="20"/>
                  </a:cxn>
                  <a:cxn ang="0">
                    <a:pos x="25" y="25"/>
                  </a:cxn>
                  <a:cxn ang="0">
                    <a:pos x="21" y="28"/>
                  </a:cxn>
                  <a:cxn ang="0">
                    <a:pos x="15" y="29"/>
                  </a:cxn>
                </a:cxnLst>
                <a:rect l="0" t="0" r="r" b="b"/>
                <a:pathLst>
                  <a:path w="30" h="29">
                    <a:moveTo>
                      <a:pt x="15" y="29"/>
                    </a:moveTo>
                    <a:lnTo>
                      <a:pt x="12" y="29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5"/>
                    </a:lnTo>
                    <a:lnTo>
                      <a:pt x="3" y="22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6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2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6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4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8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42" name="Freeform 282"/>
              <p:cNvSpPr>
                <a:spLocks/>
              </p:cNvSpPr>
              <p:nvPr/>
            </p:nvSpPr>
            <p:spPr bwMode="auto">
              <a:xfrm>
                <a:off x="3869" y="3182"/>
                <a:ext cx="30" cy="30"/>
              </a:xfrm>
              <a:custGeom>
                <a:avLst/>
                <a:gdLst/>
                <a:ahLst/>
                <a:cxnLst>
                  <a:cxn ang="0">
                    <a:pos x="60" y="30"/>
                  </a:cxn>
                  <a:cxn ang="0">
                    <a:pos x="59" y="24"/>
                  </a:cxn>
                  <a:cxn ang="0">
                    <a:pos x="57" y="18"/>
                  </a:cxn>
                  <a:cxn ang="0">
                    <a:pos x="54" y="13"/>
                  </a:cxn>
                  <a:cxn ang="0">
                    <a:pos x="50" y="9"/>
                  </a:cxn>
                  <a:cxn ang="0">
                    <a:pos x="46" y="5"/>
                  </a:cxn>
                  <a:cxn ang="0">
                    <a:pos x="41" y="2"/>
                  </a:cxn>
                  <a:cxn ang="0">
                    <a:pos x="36" y="1"/>
                  </a:cxn>
                  <a:cxn ang="0">
                    <a:pos x="30" y="0"/>
                  </a:cxn>
                  <a:cxn ang="0">
                    <a:pos x="18" y="2"/>
                  </a:cxn>
                  <a:cxn ang="0">
                    <a:pos x="9" y="9"/>
                  </a:cxn>
                  <a:cxn ang="0">
                    <a:pos x="2" y="18"/>
                  </a:cxn>
                  <a:cxn ang="0">
                    <a:pos x="0" y="30"/>
                  </a:cxn>
                  <a:cxn ang="0">
                    <a:pos x="1" y="35"/>
                  </a:cxn>
                  <a:cxn ang="0">
                    <a:pos x="2" y="41"/>
                  </a:cxn>
                  <a:cxn ang="0">
                    <a:pos x="6" y="47"/>
                  </a:cxn>
                  <a:cxn ang="0">
                    <a:pos x="9" y="51"/>
                  </a:cxn>
                  <a:cxn ang="0">
                    <a:pos x="14" y="55"/>
                  </a:cxn>
                  <a:cxn ang="0">
                    <a:pos x="18" y="57"/>
                  </a:cxn>
                  <a:cxn ang="0">
                    <a:pos x="24" y="58"/>
                  </a:cxn>
                  <a:cxn ang="0">
                    <a:pos x="30" y="60"/>
                  </a:cxn>
                  <a:cxn ang="0">
                    <a:pos x="36" y="58"/>
                  </a:cxn>
                  <a:cxn ang="0">
                    <a:pos x="41" y="57"/>
                  </a:cxn>
                  <a:cxn ang="0">
                    <a:pos x="46" y="55"/>
                  </a:cxn>
                  <a:cxn ang="0">
                    <a:pos x="50" y="51"/>
                  </a:cxn>
                  <a:cxn ang="0">
                    <a:pos x="54" y="47"/>
                  </a:cxn>
                  <a:cxn ang="0">
                    <a:pos x="57" y="41"/>
                  </a:cxn>
                  <a:cxn ang="0">
                    <a:pos x="59" y="35"/>
                  </a:cxn>
                  <a:cxn ang="0">
                    <a:pos x="60" y="30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4"/>
                    </a:lnTo>
                    <a:lnTo>
                      <a:pt x="57" y="18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1" y="2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18" y="2"/>
                    </a:lnTo>
                    <a:lnTo>
                      <a:pt x="9" y="9"/>
                    </a:lnTo>
                    <a:lnTo>
                      <a:pt x="2" y="18"/>
                    </a:lnTo>
                    <a:lnTo>
                      <a:pt x="0" y="30"/>
                    </a:lnTo>
                    <a:lnTo>
                      <a:pt x="1" y="35"/>
                    </a:lnTo>
                    <a:lnTo>
                      <a:pt x="2" y="41"/>
                    </a:lnTo>
                    <a:lnTo>
                      <a:pt x="6" y="47"/>
                    </a:lnTo>
                    <a:lnTo>
                      <a:pt x="9" y="51"/>
                    </a:lnTo>
                    <a:lnTo>
                      <a:pt x="14" y="55"/>
                    </a:lnTo>
                    <a:lnTo>
                      <a:pt x="18" y="57"/>
                    </a:lnTo>
                    <a:lnTo>
                      <a:pt x="24" y="58"/>
                    </a:lnTo>
                    <a:lnTo>
                      <a:pt x="30" y="60"/>
                    </a:lnTo>
                    <a:lnTo>
                      <a:pt x="36" y="58"/>
                    </a:lnTo>
                    <a:lnTo>
                      <a:pt x="41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7" y="41"/>
                    </a:lnTo>
                    <a:lnTo>
                      <a:pt x="59" y="35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43" name="Freeform 283"/>
              <p:cNvSpPr>
                <a:spLocks/>
              </p:cNvSpPr>
              <p:nvPr/>
            </p:nvSpPr>
            <p:spPr bwMode="auto">
              <a:xfrm>
                <a:off x="3876" y="3189"/>
                <a:ext cx="15" cy="15"/>
              </a:xfrm>
              <a:custGeom>
                <a:avLst/>
                <a:gdLst/>
                <a:ahLst/>
                <a:cxnLst>
                  <a:cxn ang="0">
                    <a:pos x="15" y="30"/>
                  </a:cxn>
                  <a:cxn ang="0">
                    <a:pos x="12" y="30"/>
                  </a:cxn>
                  <a:cxn ang="0">
                    <a:pos x="9" y="28"/>
                  </a:cxn>
                  <a:cxn ang="0">
                    <a:pos x="7" y="27"/>
                  </a:cxn>
                  <a:cxn ang="0">
                    <a:pos x="4" y="25"/>
                  </a:cxn>
                  <a:cxn ang="0">
                    <a:pos x="3" y="23"/>
                  </a:cxn>
                  <a:cxn ang="0">
                    <a:pos x="1" y="20"/>
                  </a:cxn>
                  <a:cxn ang="0">
                    <a:pos x="0" y="18"/>
                  </a:cxn>
                  <a:cxn ang="0">
                    <a:pos x="0" y="15"/>
                  </a:cxn>
                  <a:cxn ang="0">
                    <a:pos x="0" y="12"/>
                  </a:cxn>
                  <a:cxn ang="0">
                    <a:pos x="1" y="9"/>
                  </a:cxn>
                  <a:cxn ang="0">
                    <a:pos x="3" y="7"/>
                  </a:cxn>
                  <a:cxn ang="0">
                    <a:pos x="4" y="4"/>
                  </a:cxn>
                  <a:cxn ang="0">
                    <a:pos x="7" y="3"/>
                  </a:cxn>
                  <a:cxn ang="0">
                    <a:pos x="9" y="1"/>
                  </a:cxn>
                  <a:cxn ang="0">
                    <a:pos x="12" y="0"/>
                  </a:cxn>
                  <a:cxn ang="0">
                    <a:pos x="15" y="0"/>
                  </a:cxn>
                  <a:cxn ang="0">
                    <a:pos x="17" y="0"/>
                  </a:cxn>
                  <a:cxn ang="0">
                    <a:pos x="21" y="1"/>
                  </a:cxn>
                  <a:cxn ang="0">
                    <a:pos x="23" y="3"/>
                  </a:cxn>
                  <a:cxn ang="0">
                    <a:pos x="25" y="4"/>
                  </a:cxn>
                  <a:cxn ang="0">
                    <a:pos x="26" y="7"/>
                  </a:cxn>
                  <a:cxn ang="0">
                    <a:pos x="29" y="9"/>
                  </a:cxn>
                  <a:cxn ang="0">
                    <a:pos x="30" y="12"/>
                  </a:cxn>
                  <a:cxn ang="0">
                    <a:pos x="30" y="15"/>
                  </a:cxn>
                  <a:cxn ang="0">
                    <a:pos x="29" y="20"/>
                  </a:cxn>
                  <a:cxn ang="0">
                    <a:pos x="25" y="25"/>
                  </a:cxn>
                  <a:cxn ang="0">
                    <a:pos x="21" y="28"/>
                  </a:cxn>
                  <a:cxn ang="0">
                    <a:pos x="15" y="30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2" y="30"/>
                    </a:lnTo>
                    <a:lnTo>
                      <a:pt x="9" y="28"/>
                    </a:lnTo>
                    <a:lnTo>
                      <a:pt x="7" y="27"/>
                    </a:lnTo>
                    <a:lnTo>
                      <a:pt x="4" y="25"/>
                    </a:lnTo>
                    <a:lnTo>
                      <a:pt x="3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7"/>
                    </a:lnTo>
                    <a:lnTo>
                      <a:pt x="4" y="4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7" y="0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6" y="7"/>
                    </a:lnTo>
                    <a:lnTo>
                      <a:pt x="29" y="9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0"/>
                    </a:lnTo>
                    <a:lnTo>
                      <a:pt x="25" y="25"/>
                    </a:lnTo>
                    <a:lnTo>
                      <a:pt x="21" y="28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44" name="Freeform 284"/>
              <p:cNvSpPr>
                <a:spLocks/>
              </p:cNvSpPr>
              <p:nvPr/>
            </p:nvSpPr>
            <p:spPr bwMode="auto">
              <a:xfrm>
                <a:off x="2809" y="3310"/>
                <a:ext cx="29" cy="30"/>
              </a:xfrm>
              <a:custGeom>
                <a:avLst/>
                <a:gdLst/>
                <a:ahLst/>
                <a:cxnLst>
                  <a:cxn ang="0">
                    <a:pos x="58" y="29"/>
                  </a:cxn>
                  <a:cxn ang="0">
                    <a:pos x="58" y="24"/>
                  </a:cxn>
                  <a:cxn ang="0">
                    <a:pos x="56" y="19"/>
                  </a:cxn>
                  <a:cxn ang="0">
                    <a:pos x="54" y="13"/>
                  </a:cxn>
                  <a:cxn ang="0">
                    <a:pos x="50" y="9"/>
                  </a:cxn>
                  <a:cxn ang="0">
                    <a:pos x="46" y="5"/>
                  </a:cxn>
                  <a:cxn ang="0">
                    <a:pos x="40" y="3"/>
                  </a:cxn>
                  <a:cxn ang="0">
                    <a:pos x="34" y="0"/>
                  </a:cxn>
                  <a:cxn ang="0">
                    <a:pos x="28" y="0"/>
                  </a:cxn>
                  <a:cxn ang="0">
                    <a:pos x="17" y="3"/>
                  </a:cxn>
                  <a:cxn ang="0">
                    <a:pos x="8" y="9"/>
                  </a:cxn>
                  <a:cxn ang="0">
                    <a:pos x="2" y="18"/>
                  </a:cxn>
                  <a:cxn ang="0">
                    <a:pos x="0" y="29"/>
                  </a:cxn>
                  <a:cxn ang="0">
                    <a:pos x="0" y="35"/>
                  </a:cxn>
                  <a:cxn ang="0">
                    <a:pos x="2" y="41"/>
                  </a:cxn>
                  <a:cxn ang="0">
                    <a:pos x="4" y="47"/>
                  </a:cxn>
                  <a:cxn ang="0">
                    <a:pos x="8" y="51"/>
                  </a:cxn>
                  <a:cxn ang="0">
                    <a:pos x="12" y="55"/>
                  </a:cxn>
                  <a:cxn ang="0">
                    <a:pos x="17" y="57"/>
                  </a:cxn>
                  <a:cxn ang="0">
                    <a:pos x="23" y="59"/>
                  </a:cxn>
                  <a:cxn ang="0">
                    <a:pos x="28" y="59"/>
                  </a:cxn>
                  <a:cxn ang="0">
                    <a:pos x="34" y="59"/>
                  </a:cxn>
                  <a:cxn ang="0">
                    <a:pos x="40" y="57"/>
                  </a:cxn>
                  <a:cxn ang="0">
                    <a:pos x="46" y="55"/>
                  </a:cxn>
                  <a:cxn ang="0">
                    <a:pos x="50" y="51"/>
                  </a:cxn>
                  <a:cxn ang="0">
                    <a:pos x="54" y="47"/>
                  </a:cxn>
                  <a:cxn ang="0">
                    <a:pos x="56" y="41"/>
                  </a:cxn>
                  <a:cxn ang="0">
                    <a:pos x="58" y="35"/>
                  </a:cxn>
                  <a:cxn ang="0">
                    <a:pos x="58" y="29"/>
                  </a:cxn>
                </a:cxnLst>
                <a:rect l="0" t="0" r="r" b="b"/>
                <a:pathLst>
                  <a:path w="58" h="59">
                    <a:moveTo>
                      <a:pt x="58" y="29"/>
                    </a:moveTo>
                    <a:lnTo>
                      <a:pt x="58" y="24"/>
                    </a:lnTo>
                    <a:lnTo>
                      <a:pt x="56" y="19"/>
                    </a:lnTo>
                    <a:lnTo>
                      <a:pt x="54" y="13"/>
                    </a:lnTo>
                    <a:lnTo>
                      <a:pt x="50" y="9"/>
                    </a:lnTo>
                    <a:lnTo>
                      <a:pt x="46" y="5"/>
                    </a:lnTo>
                    <a:lnTo>
                      <a:pt x="40" y="3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17" y="3"/>
                    </a:lnTo>
                    <a:lnTo>
                      <a:pt x="8" y="9"/>
                    </a:lnTo>
                    <a:lnTo>
                      <a:pt x="2" y="18"/>
                    </a:lnTo>
                    <a:lnTo>
                      <a:pt x="0" y="29"/>
                    </a:lnTo>
                    <a:lnTo>
                      <a:pt x="0" y="35"/>
                    </a:lnTo>
                    <a:lnTo>
                      <a:pt x="2" y="41"/>
                    </a:lnTo>
                    <a:lnTo>
                      <a:pt x="4" y="47"/>
                    </a:lnTo>
                    <a:lnTo>
                      <a:pt x="8" y="51"/>
                    </a:lnTo>
                    <a:lnTo>
                      <a:pt x="12" y="55"/>
                    </a:lnTo>
                    <a:lnTo>
                      <a:pt x="17" y="57"/>
                    </a:lnTo>
                    <a:lnTo>
                      <a:pt x="23" y="59"/>
                    </a:lnTo>
                    <a:lnTo>
                      <a:pt x="28" y="59"/>
                    </a:lnTo>
                    <a:lnTo>
                      <a:pt x="34" y="59"/>
                    </a:lnTo>
                    <a:lnTo>
                      <a:pt x="40" y="57"/>
                    </a:lnTo>
                    <a:lnTo>
                      <a:pt x="46" y="55"/>
                    </a:lnTo>
                    <a:lnTo>
                      <a:pt x="50" y="51"/>
                    </a:lnTo>
                    <a:lnTo>
                      <a:pt x="54" y="47"/>
                    </a:lnTo>
                    <a:lnTo>
                      <a:pt x="56" y="41"/>
                    </a:lnTo>
                    <a:lnTo>
                      <a:pt x="58" y="35"/>
                    </a:lnTo>
                    <a:lnTo>
                      <a:pt x="58" y="29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45" name="Freeform 285"/>
              <p:cNvSpPr>
                <a:spLocks/>
              </p:cNvSpPr>
              <p:nvPr/>
            </p:nvSpPr>
            <p:spPr bwMode="auto">
              <a:xfrm>
                <a:off x="2816" y="3318"/>
                <a:ext cx="15" cy="14"/>
              </a:xfrm>
              <a:custGeom>
                <a:avLst/>
                <a:gdLst/>
                <a:ahLst/>
                <a:cxnLst>
                  <a:cxn ang="0">
                    <a:pos x="14" y="29"/>
                  </a:cxn>
                  <a:cxn ang="0">
                    <a:pos x="12" y="29"/>
                  </a:cxn>
                  <a:cxn ang="0">
                    <a:pos x="10" y="28"/>
                  </a:cxn>
                  <a:cxn ang="0">
                    <a:pos x="6" y="27"/>
                  </a:cxn>
                  <a:cxn ang="0">
                    <a:pos x="4" y="25"/>
                  </a:cxn>
                  <a:cxn ang="0">
                    <a:pos x="3" y="22"/>
                  </a:cxn>
                  <a:cxn ang="0">
                    <a:pos x="2" y="20"/>
                  </a:cxn>
                  <a:cxn ang="0">
                    <a:pos x="0" y="18"/>
                  </a:cxn>
                  <a:cxn ang="0">
                    <a:pos x="0" y="14"/>
                  </a:cxn>
                  <a:cxn ang="0">
                    <a:pos x="0" y="12"/>
                  </a:cxn>
                  <a:cxn ang="0">
                    <a:pos x="2" y="9"/>
                  </a:cxn>
                  <a:cxn ang="0">
                    <a:pos x="3" y="6"/>
                  </a:cxn>
                  <a:cxn ang="0">
                    <a:pos x="4" y="4"/>
                  </a:cxn>
                  <a:cxn ang="0">
                    <a:pos x="6" y="3"/>
                  </a:cxn>
                  <a:cxn ang="0">
                    <a:pos x="10" y="2"/>
                  </a:cxn>
                  <a:cxn ang="0">
                    <a:pos x="12" y="0"/>
                  </a:cxn>
                  <a:cxn ang="0">
                    <a:pos x="14" y="0"/>
                  </a:cxn>
                  <a:cxn ang="0">
                    <a:pos x="18" y="0"/>
                  </a:cxn>
                  <a:cxn ang="0">
                    <a:pos x="20" y="2"/>
                  </a:cxn>
                  <a:cxn ang="0">
                    <a:pos x="22" y="3"/>
                  </a:cxn>
                  <a:cxn ang="0">
                    <a:pos x="25" y="4"/>
                  </a:cxn>
                  <a:cxn ang="0">
                    <a:pos x="27" y="6"/>
                  </a:cxn>
                  <a:cxn ang="0">
                    <a:pos x="28" y="9"/>
                  </a:cxn>
                  <a:cxn ang="0">
                    <a:pos x="29" y="12"/>
                  </a:cxn>
                  <a:cxn ang="0">
                    <a:pos x="29" y="14"/>
                  </a:cxn>
                  <a:cxn ang="0">
                    <a:pos x="28" y="20"/>
                  </a:cxn>
                  <a:cxn ang="0">
                    <a:pos x="25" y="25"/>
                  </a:cxn>
                  <a:cxn ang="0">
                    <a:pos x="20" y="28"/>
                  </a:cxn>
                  <a:cxn ang="0">
                    <a:pos x="14" y="29"/>
                  </a:cxn>
                </a:cxnLst>
                <a:rect l="0" t="0" r="r" b="b"/>
                <a:pathLst>
                  <a:path w="29" h="29">
                    <a:moveTo>
                      <a:pt x="14" y="29"/>
                    </a:moveTo>
                    <a:lnTo>
                      <a:pt x="12" y="29"/>
                    </a:lnTo>
                    <a:lnTo>
                      <a:pt x="10" y="28"/>
                    </a:lnTo>
                    <a:lnTo>
                      <a:pt x="6" y="27"/>
                    </a:lnTo>
                    <a:lnTo>
                      <a:pt x="4" y="25"/>
                    </a:lnTo>
                    <a:lnTo>
                      <a:pt x="3" y="22"/>
                    </a:lnTo>
                    <a:lnTo>
                      <a:pt x="2" y="20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2" y="9"/>
                    </a:lnTo>
                    <a:lnTo>
                      <a:pt x="3" y="6"/>
                    </a:lnTo>
                    <a:lnTo>
                      <a:pt x="4" y="4"/>
                    </a:lnTo>
                    <a:lnTo>
                      <a:pt x="6" y="3"/>
                    </a:lnTo>
                    <a:lnTo>
                      <a:pt x="10" y="2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0" y="2"/>
                    </a:lnTo>
                    <a:lnTo>
                      <a:pt x="22" y="3"/>
                    </a:lnTo>
                    <a:lnTo>
                      <a:pt x="25" y="4"/>
                    </a:lnTo>
                    <a:lnTo>
                      <a:pt x="27" y="6"/>
                    </a:lnTo>
                    <a:lnTo>
                      <a:pt x="28" y="9"/>
                    </a:lnTo>
                    <a:lnTo>
                      <a:pt x="29" y="12"/>
                    </a:lnTo>
                    <a:lnTo>
                      <a:pt x="29" y="14"/>
                    </a:lnTo>
                    <a:lnTo>
                      <a:pt x="28" y="20"/>
                    </a:lnTo>
                    <a:lnTo>
                      <a:pt x="25" y="25"/>
                    </a:lnTo>
                    <a:lnTo>
                      <a:pt x="20" y="28"/>
                    </a:lnTo>
                    <a:lnTo>
                      <a:pt x="14" y="29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46" name="Freeform 286"/>
              <p:cNvSpPr>
                <a:spLocks/>
              </p:cNvSpPr>
              <p:nvPr/>
            </p:nvSpPr>
            <p:spPr bwMode="auto">
              <a:xfrm>
                <a:off x="2947" y="2236"/>
                <a:ext cx="30" cy="30"/>
              </a:xfrm>
              <a:custGeom>
                <a:avLst/>
                <a:gdLst/>
                <a:ahLst/>
                <a:cxnLst>
                  <a:cxn ang="0">
                    <a:pos x="60" y="30"/>
                  </a:cxn>
                  <a:cxn ang="0">
                    <a:pos x="59" y="25"/>
                  </a:cxn>
                  <a:cxn ang="0">
                    <a:pos x="58" y="19"/>
                  </a:cxn>
                  <a:cxn ang="0">
                    <a:pos x="54" y="13"/>
                  </a:cxn>
                  <a:cxn ang="0">
                    <a:pos x="51" y="8"/>
                  </a:cxn>
                  <a:cxn ang="0">
                    <a:pos x="46" y="5"/>
                  </a:cxn>
                  <a:cxn ang="0">
                    <a:pos x="41" y="3"/>
                  </a:cxn>
                  <a:cxn ang="0">
                    <a:pos x="36" y="0"/>
                  </a:cxn>
                  <a:cxn ang="0">
                    <a:pos x="30" y="0"/>
                  </a:cxn>
                  <a:cxn ang="0">
                    <a:pos x="18" y="3"/>
                  </a:cxn>
                  <a:cxn ang="0">
                    <a:pos x="9" y="8"/>
                  </a:cxn>
                  <a:cxn ang="0">
                    <a:pos x="2" y="19"/>
                  </a:cxn>
                  <a:cxn ang="0">
                    <a:pos x="0" y="30"/>
                  </a:cxn>
                  <a:cxn ang="0">
                    <a:pos x="1" y="36"/>
                  </a:cxn>
                  <a:cxn ang="0">
                    <a:pos x="2" y="42"/>
                  </a:cxn>
                  <a:cxn ang="0">
                    <a:pos x="6" y="47"/>
                  </a:cxn>
                  <a:cxn ang="0">
                    <a:pos x="9" y="51"/>
                  </a:cxn>
                  <a:cxn ang="0">
                    <a:pos x="14" y="55"/>
                  </a:cxn>
                  <a:cxn ang="0">
                    <a:pos x="18" y="58"/>
                  </a:cxn>
                  <a:cxn ang="0">
                    <a:pos x="24" y="59"/>
                  </a:cxn>
                  <a:cxn ang="0">
                    <a:pos x="30" y="60"/>
                  </a:cxn>
                  <a:cxn ang="0">
                    <a:pos x="36" y="59"/>
                  </a:cxn>
                  <a:cxn ang="0">
                    <a:pos x="41" y="58"/>
                  </a:cxn>
                  <a:cxn ang="0">
                    <a:pos x="46" y="55"/>
                  </a:cxn>
                  <a:cxn ang="0">
                    <a:pos x="51" y="51"/>
                  </a:cxn>
                  <a:cxn ang="0">
                    <a:pos x="54" y="47"/>
                  </a:cxn>
                  <a:cxn ang="0">
                    <a:pos x="58" y="42"/>
                  </a:cxn>
                  <a:cxn ang="0">
                    <a:pos x="59" y="36"/>
                  </a:cxn>
                  <a:cxn ang="0">
                    <a:pos x="60" y="30"/>
                  </a:cxn>
                </a:cxnLst>
                <a:rect l="0" t="0" r="r" b="b"/>
                <a:pathLst>
                  <a:path w="60" h="60">
                    <a:moveTo>
                      <a:pt x="60" y="30"/>
                    </a:moveTo>
                    <a:lnTo>
                      <a:pt x="59" y="25"/>
                    </a:lnTo>
                    <a:lnTo>
                      <a:pt x="58" y="19"/>
                    </a:lnTo>
                    <a:lnTo>
                      <a:pt x="54" y="13"/>
                    </a:lnTo>
                    <a:lnTo>
                      <a:pt x="51" y="8"/>
                    </a:lnTo>
                    <a:lnTo>
                      <a:pt x="46" y="5"/>
                    </a:lnTo>
                    <a:lnTo>
                      <a:pt x="41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18" y="3"/>
                    </a:lnTo>
                    <a:lnTo>
                      <a:pt x="9" y="8"/>
                    </a:lnTo>
                    <a:lnTo>
                      <a:pt x="2" y="19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2" y="42"/>
                    </a:lnTo>
                    <a:lnTo>
                      <a:pt x="6" y="47"/>
                    </a:lnTo>
                    <a:lnTo>
                      <a:pt x="9" y="51"/>
                    </a:lnTo>
                    <a:lnTo>
                      <a:pt x="14" y="55"/>
                    </a:lnTo>
                    <a:lnTo>
                      <a:pt x="18" y="58"/>
                    </a:lnTo>
                    <a:lnTo>
                      <a:pt x="24" y="59"/>
                    </a:lnTo>
                    <a:lnTo>
                      <a:pt x="30" y="60"/>
                    </a:lnTo>
                    <a:lnTo>
                      <a:pt x="36" y="59"/>
                    </a:lnTo>
                    <a:lnTo>
                      <a:pt x="41" y="58"/>
                    </a:lnTo>
                    <a:lnTo>
                      <a:pt x="46" y="55"/>
                    </a:lnTo>
                    <a:lnTo>
                      <a:pt x="51" y="51"/>
                    </a:lnTo>
                    <a:lnTo>
                      <a:pt x="54" y="47"/>
                    </a:lnTo>
                    <a:lnTo>
                      <a:pt x="58" y="42"/>
                    </a:lnTo>
                    <a:lnTo>
                      <a:pt x="59" y="36"/>
                    </a:lnTo>
                    <a:lnTo>
                      <a:pt x="60" y="30"/>
                    </a:lnTo>
                    <a:close/>
                  </a:path>
                </a:pathLst>
              </a:custGeom>
              <a:solidFill>
                <a:srgbClr val="5900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47" name="Freeform 287"/>
              <p:cNvSpPr>
                <a:spLocks/>
              </p:cNvSpPr>
              <p:nvPr/>
            </p:nvSpPr>
            <p:spPr bwMode="auto">
              <a:xfrm>
                <a:off x="2954" y="2244"/>
                <a:ext cx="15" cy="15"/>
              </a:xfrm>
              <a:custGeom>
                <a:avLst/>
                <a:gdLst/>
                <a:ahLst/>
                <a:cxnLst>
                  <a:cxn ang="0">
                    <a:pos x="15" y="30"/>
                  </a:cxn>
                  <a:cxn ang="0">
                    <a:pos x="13" y="30"/>
                  </a:cxn>
                  <a:cxn ang="0">
                    <a:pos x="10" y="29"/>
                  </a:cxn>
                  <a:cxn ang="0">
                    <a:pos x="7" y="27"/>
                  </a:cxn>
                  <a:cxn ang="0">
                    <a:pos x="5" y="26"/>
                  </a:cxn>
                  <a:cxn ang="0">
                    <a:pos x="3" y="23"/>
                  </a:cxn>
                  <a:cxn ang="0">
                    <a:pos x="1" y="20"/>
                  </a:cxn>
                  <a:cxn ang="0">
                    <a:pos x="0" y="18"/>
                  </a:cxn>
                  <a:cxn ang="0">
                    <a:pos x="0" y="15"/>
                  </a:cxn>
                  <a:cxn ang="0">
                    <a:pos x="0" y="12"/>
                  </a:cxn>
                  <a:cxn ang="0">
                    <a:pos x="1" y="10"/>
                  </a:cxn>
                  <a:cxn ang="0">
                    <a:pos x="3" y="7"/>
                  </a:cxn>
                  <a:cxn ang="0">
                    <a:pos x="5" y="5"/>
                  </a:cxn>
                  <a:cxn ang="0">
                    <a:pos x="7" y="3"/>
                  </a:cxn>
                  <a:cxn ang="0">
                    <a:pos x="10" y="2"/>
                  </a:cxn>
                  <a:cxn ang="0">
                    <a:pos x="13" y="0"/>
                  </a:cxn>
                  <a:cxn ang="0">
                    <a:pos x="15" y="0"/>
                  </a:cxn>
                  <a:cxn ang="0">
                    <a:pos x="18" y="0"/>
                  </a:cxn>
                  <a:cxn ang="0">
                    <a:pos x="21" y="2"/>
                  </a:cxn>
                  <a:cxn ang="0">
                    <a:pos x="23" y="3"/>
                  </a:cxn>
                  <a:cxn ang="0">
                    <a:pos x="25" y="5"/>
                  </a:cxn>
                  <a:cxn ang="0">
                    <a:pos x="28" y="7"/>
                  </a:cxn>
                  <a:cxn ang="0">
                    <a:pos x="29" y="10"/>
                  </a:cxn>
                  <a:cxn ang="0">
                    <a:pos x="30" y="12"/>
                  </a:cxn>
                  <a:cxn ang="0">
                    <a:pos x="30" y="15"/>
                  </a:cxn>
                  <a:cxn ang="0">
                    <a:pos x="29" y="21"/>
                  </a:cxn>
                  <a:cxn ang="0">
                    <a:pos x="25" y="26"/>
                  </a:cxn>
                  <a:cxn ang="0">
                    <a:pos x="21" y="29"/>
                  </a:cxn>
                  <a:cxn ang="0">
                    <a:pos x="15" y="30"/>
                  </a:cxn>
                </a:cxnLst>
                <a:rect l="0" t="0" r="r" b="b"/>
                <a:pathLst>
                  <a:path w="30" h="30">
                    <a:moveTo>
                      <a:pt x="15" y="30"/>
                    </a:moveTo>
                    <a:lnTo>
                      <a:pt x="13" y="30"/>
                    </a:lnTo>
                    <a:lnTo>
                      <a:pt x="10" y="29"/>
                    </a:lnTo>
                    <a:lnTo>
                      <a:pt x="7" y="27"/>
                    </a:lnTo>
                    <a:lnTo>
                      <a:pt x="5" y="26"/>
                    </a:lnTo>
                    <a:lnTo>
                      <a:pt x="3" y="23"/>
                    </a:lnTo>
                    <a:lnTo>
                      <a:pt x="1" y="20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1" y="10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10" y="2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5" y="5"/>
                    </a:lnTo>
                    <a:lnTo>
                      <a:pt x="28" y="7"/>
                    </a:lnTo>
                    <a:lnTo>
                      <a:pt x="29" y="10"/>
                    </a:lnTo>
                    <a:lnTo>
                      <a:pt x="30" y="12"/>
                    </a:lnTo>
                    <a:lnTo>
                      <a:pt x="30" y="15"/>
                    </a:lnTo>
                    <a:lnTo>
                      <a:pt x="29" y="21"/>
                    </a:lnTo>
                    <a:lnTo>
                      <a:pt x="25" y="26"/>
                    </a:lnTo>
                    <a:lnTo>
                      <a:pt x="21" y="29"/>
                    </a:lnTo>
                    <a:lnTo>
                      <a:pt x="15" y="30"/>
                    </a:lnTo>
                    <a:close/>
                  </a:path>
                </a:pathLst>
              </a:custGeom>
              <a:solidFill>
                <a:srgbClr val="FFFF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5648" name="AutoShape 288"/>
          <p:cNvSpPr>
            <a:spLocks noChangeArrowheads="1"/>
          </p:cNvSpPr>
          <p:nvPr/>
        </p:nvSpPr>
        <p:spPr bwMode="auto">
          <a:xfrm>
            <a:off x="914400" y="0"/>
            <a:ext cx="7620000" cy="20574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FFFF00"/>
              </a:gs>
              <a:gs pos="50000">
                <a:schemeClr val="bg1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649" name="Text Box 289"/>
          <p:cNvSpPr txBox="1">
            <a:spLocks noChangeArrowheads="1"/>
          </p:cNvSpPr>
          <p:nvPr/>
        </p:nvSpPr>
        <p:spPr bwMode="auto">
          <a:xfrm>
            <a:off x="1219200" y="381000"/>
            <a:ext cx="7086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.VnTime" pitchFamily="34" charset="0"/>
              </a:rPr>
              <a:t> 3. Ph©n vai, dùng l¹i c©u chuyÖn( c¸c vai: ng­êi dÉn chuyÖn, Nai Nhá, cha Nai Nhá)</a:t>
            </a:r>
          </a:p>
        </p:txBody>
      </p:sp>
      <p:sp>
        <p:nvSpPr>
          <p:cNvPr id="15650" name="Text Box 290"/>
          <p:cNvSpPr txBox="1">
            <a:spLocks noChangeArrowheads="1"/>
          </p:cNvSpPr>
          <p:nvPr/>
        </p:nvSpPr>
        <p:spPr bwMode="auto">
          <a:xfrm>
            <a:off x="1295400" y="2057400"/>
            <a:ext cx="6553200" cy="30178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- </a:t>
            </a:r>
            <a:r>
              <a:rPr lang="en-US" sz="3200">
                <a:solidFill>
                  <a:srgbClr val="0000FF"/>
                </a:solidFill>
                <a:latin typeface=".VnTime" pitchFamily="34" charset="0"/>
              </a:rPr>
              <a:t>Lêi ng­êi dÉn chuyÖn ®äc chËm r·i, tr«i ch¶y.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200">
                <a:solidFill>
                  <a:srgbClr val="0000FF"/>
                </a:solidFill>
                <a:latin typeface=".VnTime" pitchFamily="34" charset="0"/>
              </a:rPr>
              <a:t>Lêi Nai Nhá hån nhiªn, ng©y th¬.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 sz="3200">
                <a:solidFill>
                  <a:srgbClr val="0000FF"/>
                </a:solidFill>
                <a:latin typeface=".VnTime" pitchFamily="34" charset="0"/>
              </a:rPr>
              <a:t>Lêi cña cha Nai Nhá lóc ®Çu lo ng¹i, sau vui vÎ, hµi lßng.</a:t>
            </a:r>
          </a:p>
        </p:txBody>
      </p:sp>
      <p:sp>
        <p:nvSpPr>
          <p:cNvPr id="15651" name="Text Box 291"/>
          <p:cNvSpPr txBox="1">
            <a:spLocks noChangeArrowheads="1"/>
          </p:cNvSpPr>
          <p:nvPr/>
        </p:nvSpPr>
        <p:spPr bwMode="auto">
          <a:xfrm>
            <a:off x="1524000" y="5334000"/>
            <a:ext cx="6151563" cy="588963"/>
          </a:xfrm>
          <a:prstGeom prst="rect">
            <a:avLst/>
          </a:prstGeom>
          <a:gradFill rotWithShape="1">
            <a:gsLst>
              <a:gs pos="0">
                <a:srgbClr val="C0ACF2"/>
              </a:gs>
              <a:gs pos="50000">
                <a:schemeClr val="bg1"/>
              </a:gs>
              <a:gs pos="100000">
                <a:srgbClr val="C0ACF2"/>
              </a:gs>
            </a:gsLst>
            <a:lin ang="5400000" scaled="1"/>
          </a:gra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800000"/>
                </a:solidFill>
                <a:latin typeface=".VnTime" pitchFamily="34" charset="0"/>
              </a:rPr>
              <a:t>Con thÝch nh©n vËt nµo nhÊt. V</a:t>
            </a:r>
            <a:r>
              <a:rPr lang="en-US" sz="2800">
                <a:solidFill>
                  <a:srgbClr val="800000"/>
                </a:solidFill>
              </a:rPr>
              <a:t>ì</a:t>
            </a:r>
            <a:r>
              <a:rPr lang="en-US" sz="3200">
                <a:solidFill>
                  <a:srgbClr val="800000"/>
                </a:solidFill>
                <a:latin typeface=".VnTime" pitchFamily="34" charset="0"/>
              </a:rPr>
              <a:t> sao?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5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15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15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5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48" grpId="0" animBg="1"/>
      <p:bldP spid="15649" grpId="0"/>
      <p:bldP spid="15650" grpId="0" animBg="1"/>
      <p:bldP spid="1565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INH NE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533400" y="0"/>
            <a:ext cx="9677400" cy="746760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</p:spPr>
      </p:pic>
      <p:sp>
        <p:nvSpPr>
          <p:cNvPr id="21507" name="WordArt 3"/>
          <p:cNvSpPr>
            <a:spLocks noChangeArrowheads="1" noChangeShapeType="1" noTextEdit="1"/>
          </p:cNvSpPr>
          <p:nvPr/>
        </p:nvSpPr>
        <p:spPr bwMode="auto">
          <a:xfrm>
            <a:off x="2209800" y="914400"/>
            <a:ext cx="51054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D60093"/>
                  </a:solidFill>
                  <a:round/>
                  <a:headEnd/>
                  <a:tailEnd/>
                </a:ln>
                <a:solidFill>
                  <a:srgbClr val="D60093"/>
                </a:solidFill>
                <a:latin typeface=".VnTime"/>
              </a:rPr>
              <a:t>KÝnh chóc c¸c thÇy c« gi¸o m¹nh khoÎ.</a:t>
            </a:r>
          </a:p>
        </p:txBody>
      </p:sp>
      <p:sp>
        <p:nvSpPr>
          <p:cNvPr id="21508" name="WordArt 4"/>
          <p:cNvSpPr>
            <a:spLocks noChangeArrowheads="1" noChangeShapeType="1" noTextEdit="1"/>
          </p:cNvSpPr>
          <p:nvPr/>
        </p:nvSpPr>
        <p:spPr bwMode="auto">
          <a:xfrm>
            <a:off x="2209800" y="2286000"/>
            <a:ext cx="4800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.VnTime"/>
              </a:rPr>
              <a:t>Chóc c¸c em ch¨m ngoan, häc giái.</a:t>
            </a:r>
          </a:p>
        </p:txBody>
      </p:sp>
      <p:pic>
        <p:nvPicPr>
          <p:cNvPr id="21509" name="Picture 5" descr="be hoc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19600" y="3657600"/>
            <a:ext cx="2362200" cy="2581275"/>
          </a:xfrm>
          <a:prstGeom prst="rect">
            <a:avLst/>
          </a:prstGeom>
          <a:noFill/>
        </p:spPr>
      </p:pic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6629400" y="3581400"/>
            <a:ext cx="152400" cy="2590800"/>
          </a:xfrm>
          <a:prstGeom prst="rect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3800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 rot="5400000">
            <a:off x="5334000" y="2362200"/>
            <a:ext cx="152400" cy="2590800"/>
          </a:xfrm>
          <a:prstGeom prst="rect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endParaRPr lang="en-US" sz="3800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 rot="5400000">
            <a:off x="5543550" y="4895850"/>
            <a:ext cx="190500" cy="2590800"/>
          </a:xfrm>
          <a:prstGeom prst="rect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endParaRPr lang="en-US" sz="3800"/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4343400" y="3657600"/>
            <a:ext cx="152400" cy="2590800"/>
          </a:xfrm>
          <a:prstGeom prst="rect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380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OUND136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OUND136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animBg="1"/>
      <p:bldP spid="2150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4" descr="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09600" y="0"/>
            <a:ext cx="9753600" cy="6858000"/>
          </a:xfrm>
          <a:prstGeom prst="rect">
            <a:avLst/>
          </a:prstGeom>
          <a:solidFill>
            <a:srgbClr val="660033"/>
          </a:solidFill>
          <a:ln w="9525">
            <a:solidFill>
              <a:srgbClr val="250674"/>
            </a:solidFill>
            <a:miter lim="800000"/>
            <a:headEnd/>
            <a:tailEnd/>
          </a:ln>
        </p:spPr>
      </p:pic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1143000" y="990600"/>
            <a:ext cx="7696200" cy="3276600"/>
          </a:xfrm>
          <a:prstGeom prst="irregularSeal1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WordArt 7"/>
          <p:cNvSpPr>
            <a:spLocks noChangeArrowheads="1" noChangeShapeType="1" noTextEdit="1"/>
          </p:cNvSpPr>
          <p:nvPr/>
        </p:nvSpPr>
        <p:spPr bwMode="auto">
          <a:xfrm>
            <a:off x="3124200" y="1828800"/>
            <a:ext cx="41148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.VnTime"/>
              </a:rPr>
              <a:t>KiÓm tra bµi cò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685800" y="5029200"/>
            <a:ext cx="5638800" cy="10668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.VnTime" pitchFamily="34" charset="0"/>
              </a:rPr>
              <a:t>  </a:t>
            </a:r>
            <a:r>
              <a:rPr lang="en-US" sz="3200">
                <a:solidFill>
                  <a:srgbClr val="FFFFFF"/>
                </a:solidFill>
                <a:latin typeface=".VnTime" pitchFamily="34" charset="0"/>
              </a:rPr>
              <a:t>KÓ nèi tiÕp 3 ®o¹n cña c©u chuyÖn PhÇn th­ëng.</a:t>
            </a:r>
          </a:p>
        </p:txBody>
      </p:sp>
      <p:pic>
        <p:nvPicPr>
          <p:cNvPr id="5129" name="Picture 9" descr="zeichen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685800" y="4191000"/>
            <a:ext cx="1828800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 animBg="1"/>
      <p:bldP spid="5127" grpId="0" animBg="1"/>
      <p:bldP spid="51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8686800" cy="758825"/>
          </a:xfrm>
          <a:prstGeom prst="rect">
            <a:avLst/>
          </a:prstGeom>
          <a:gradFill rotWithShape="1">
            <a:gsLst>
              <a:gs pos="0">
                <a:srgbClr val="66FF33"/>
              </a:gs>
              <a:gs pos="50000">
                <a:schemeClr val="bg1"/>
              </a:gs>
              <a:gs pos="100000">
                <a:srgbClr val="66FF33"/>
              </a:gs>
            </a:gsLst>
            <a:lin ang="5400000" scaled="1"/>
          </a:gra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latin typeface=".VnTime" pitchFamily="34" charset="0"/>
              </a:rPr>
              <a:t>KÓ l¹i ®o¹n 1 c©u chuyÖn theo gîi ý sau: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52400" y="1981200"/>
            <a:ext cx="3505200" cy="2873375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50000">
                <a:schemeClr val="bg1"/>
              </a:gs>
              <a:gs pos="100000">
                <a:schemeClr val="hlink"/>
              </a:gs>
            </a:gsLst>
            <a:lin ang="5400000" scaled="1"/>
          </a:gra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4000">
                <a:solidFill>
                  <a:srgbClr val="0000FF"/>
                </a:solidFill>
                <a:latin typeface=".VnTime" pitchFamily="34" charset="0"/>
              </a:rPr>
              <a:t> C¸c viÖc lµm tèt cña Na.</a:t>
            </a:r>
          </a:p>
          <a:p>
            <a:pPr>
              <a:spcBef>
                <a:spcPct val="50000"/>
              </a:spcBef>
            </a:pPr>
            <a:r>
              <a:rPr lang="en-US" sz="4000">
                <a:solidFill>
                  <a:schemeClr val="accent2"/>
                </a:solidFill>
                <a:latin typeface=".VnTime" pitchFamily="34" charset="0"/>
              </a:rPr>
              <a:t>- §iÒu b¨n kho¨n cña Na.</a:t>
            </a:r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1371600"/>
            <a:ext cx="5486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  <p:bldP spid="184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04800" y="685800"/>
            <a:ext cx="3733800" cy="739775"/>
          </a:xfrm>
          <a:prstGeom prst="rect">
            <a:avLst/>
          </a:prstGeom>
          <a:solidFill>
            <a:schemeClr val="hlink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latin typeface=".VnTime" pitchFamily="34" charset="0"/>
              </a:rPr>
              <a:t>KÓ l¹i ®o¹n 2.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28600" y="3886200"/>
            <a:ext cx="3886200" cy="1958975"/>
          </a:xfrm>
          <a:prstGeom prst="rect">
            <a:avLst/>
          </a:prstGeom>
          <a:gradFill rotWithShape="1">
            <a:gsLst>
              <a:gs pos="0">
                <a:srgbClr val="66FF33"/>
              </a:gs>
              <a:gs pos="50000">
                <a:schemeClr val="bg1"/>
              </a:gs>
              <a:gs pos="100000">
                <a:srgbClr val="66FF33"/>
              </a:gs>
            </a:gsLst>
            <a:lin ang="5400000" scaled="1"/>
          </a:gra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latin typeface=".VnTime" pitchFamily="34" charset="0"/>
              </a:rPr>
              <a:t>- C« gi¸o khen s¸ng kiÕn cña c¸c b¹n.</a:t>
            </a:r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/>
          <a:srcRect r="19643"/>
          <a:stretch>
            <a:fillRect/>
          </a:stretch>
        </p:blipFill>
        <p:spPr bwMode="auto">
          <a:xfrm>
            <a:off x="4495800" y="3733800"/>
            <a:ext cx="44196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52400" y="2133600"/>
            <a:ext cx="3962400" cy="1349375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50000">
                <a:schemeClr val="bg1"/>
              </a:gs>
              <a:gs pos="100000">
                <a:srgbClr val="CCFFFF"/>
              </a:gs>
            </a:gsLst>
            <a:lin ang="5400000" scaled="1"/>
          </a:gra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4000">
                <a:latin typeface=".VnTime" pitchFamily="34" charset="0"/>
              </a:rPr>
              <a:t> C¸c b¹n cña Na bµn b¹c víi nhau.</a:t>
            </a:r>
          </a:p>
        </p:txBody>
      </p:sp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228600"/>
            <a:ext cx="44958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/>
      <p:bldP spid="19459" grpId="0" animBg="1"/>
      <p:bldP spid="1946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28600" y="457200"/>
            <a:ext cx="3733800" cy="739775"/>
          </a:xfrm>
          <a:prstGeom prst="rect">
            <a:avLst/>
          </a:prstGeom>
          <a:gradFill rotWithShape="1">
            <a:gsLst>
              <a:gs pos="0">
                <a:srgbClr val="CCFF99"/>
              </a:gs>
              <a:gs pos="50000">
                <a:schemeClr val="bg1"/>
              </a:gs>
              <a:gs pos="100000">
                <a:srgbClr val="CCFF99"/>
              </a:gs>
            </a:gsLst>
            <a:lin ang="5400000" scaled="1"/>
          </a:gra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latin typeface=".VnTime" pitchFamily="34" charset="0"/>
              </a:rPr>
              <a:t>KÓ l¹i ®o¹n 3.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52400" y="1905000"/>
            <a:ext cx="3810000" cy="287337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4000">
                <a:latin typeface=".VnTime" pitchFamily="34" charset="0"/>
              </a:rPr>
              <a:t> Lêi c« gi¸o nãi.</a:t>
            </a:r>
          </a:p>
          <a:p>
            <a:pPr>
              <a:spcBef>
                <a:spcPct val="50000"/>
              </a:spcBef>
            </a:pPr>
            <a:r>
              <a:rPr lang="en-US" sz="4000">
                <a:latin typeface=".VnTime" pitchFamily="34" charset="0"/>
              </a:rPr>
              <a:t>- NiÒm vui cña Na, cña c¸c b¹n vµ cña mÑ.</a:t>
            </a:r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2">
            <a:lum bright="12000" contrast="-6000"/>
          </a:blip>
          <a:srcRect l="9947" t="3276" r="2953" b="1698"/>
          <a:stretch>
            <a:fillRect/>
          </a:stretch>
        </p:blipFill>
        <p:spPr bwMode="auto">
          <a:xfrm>
            <a:off x="4114800" y="228600"/>
            <a:ext cx="50292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1" dur="2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nimBg="1"/>
      <p:bldP spid="2048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162800"/>
          </a:xfrm>
          <a:prstGeom prst="rect">
            <a:avLst/>
          </a:prstGeom>
          <a:noFill/>
        </p:spPr>
      </p:pic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133600" y="609600"/>
            <a:ext cx="5029200" cy="1714500"/>
          </a:xfrm>
          <a:prstGeom prst="rect">
            <a:avLst/>
          </a:prstGeom>
          <a:gradFill rotWithShape="1">
            <a:gsLst>
              <a:gs pos="0">
                <a:srgbClr val="C0ACF2"/>
              </a:gs>
              <a:gs pos="50000">
                <a:schemeClr val="bg1"/>
              </a:gs>
              <a:gs pos="100000">
                <a:srgbClr val="C0ACF2"/>
              </a:gs>
            </a:gsLst>
            <a:lin ang="5400000" scaled="1"/>
          </a:gra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0000FF"/>
                </a:solidFill>
                <a:latin typeface=".VnTime" pitchFamily="34" charset="0"/>
              </a:rPr>
              <a:t>KÓ chuyÖn</a:t>
            </a:r>
          </a:p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.VnTime" pitchFamily="34" charset="0"/>
              </a:rPr>
              <a:t>B¹n cña Nai Nhá</a:t>
            </a:r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685800" y="2514600"/>
            <a:ext cx="7620000" cy="27432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FFFF00"/>
              </a:gs>
              <a:gs pos="50000">
                <a:schemeClr val="bg1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066800" y="3429000"/>
            <a:ext cx="7620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.VnTime" pitchFamily="34" charset="0"/>
              </a:rPr>
              <a:t> </a:t>
            </a:r>
            <a:r>
              <a:rPr lang="en-US" sz="3200">
                <a:solidFill>
                  <a:srgbClr val="FF0000"/>
                </a:solidFill>
                <a:latin typeface=".VnTime" pitchFamily="34" charset="0"/>
              </a:rPr>
              <a:t>1. Dùa theo tranh, h·y nh¾c l¹i lêi kÓ cña Nai Nhá vÒ b¹n </a:t>
            </a:r>
            <a:r>
              <a:rPr lang="en-US" sz="3200" smtClean="0">
                <a:solidFill>
                  <a:srgbClr val="FF0000"/>
                </a:solidFill>
                <a:latin typeface=".VnTime" pitchFamily="34" charset="0"/>
              </a:rPr>
              <a:t>m</a:t>
            </a:r>
            <a:r>
              <a:rPr lang="en-US" sz="3200" smtClean="0">
                <a:solidFill>
                  <a:srgbClr val="FF0000"/>
                </a:solidFill>
              </a:rPr>
              <a:t>ình</a:t>
            </a:r>
            <a:r>
              <a:rPr lang="en-US" sz="3200" smtClean="0">
                <a:solidFill>
                  <a:srgbClr val="FF0000"/>
                </a:solidFill>
                <a:latin typeface=".VnTime" pitchFamily="34" charset="0"/>
              </a:rPr>
              <a:t>.</a:t>
            </a:r>
            <a:endParaRPr lang="en-US" sz="3200">
              <a:solidFill>
                <a:srgbClr val="FF0000"/>
              </a:solidFill>
              <a:latin typeface=".VnTim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 animBg="1"/>
      <p:bldP spid="6151" grpId="0" animBg="1"/>
      <p:bldP spid="61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2" name="Picture 10" descr="Ảnh-010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28600"/>
            <a:ext cx="7772400" cy="6096000"/>
          </a:xfrm>
          <a:prstGeom prst="rect">
            <a:avLst/>
          </a:prstGeom>
          <a:noFill/>
        </p:spPr>
      </p:pic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1676400" y="6278563"/>
            <a:ext cx="5257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latin typeface=".VnTime" pitchFamily="34" charset="0"/>
              </a:rPr>
              <a:t>Cã lÇn…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Ảnh-010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0"/>
            <a:ext cx="8128000" cy="6096000"/>
          </a:xfrm>
          <a:prstGeom prst="rect">
            <a:avLst/>
          </a:prstGeom>
          <a:noFill/>
        </p:spPr>
      </p:pic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371600" y="6248400"/>
            <a:ext cx="6172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latin typeface=".VnTime" pitchFamily="34" charset="0"/>
              </a:rPr>
              <a:t>Mét lÇn kh¸c…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Ảnh-010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52400"/>
            <a:ext cx="8128000" cy="6096000"/>
          </a:xfrm>
          <a:prstGeom prst="rect">
            <a:avLst/>
          </a:prstGeom>
          <a:noFill/>
        </p:spPr>
      </p:pic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600200" y="6324600"/>
            <a:ext cx="6096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latin typeface=".VnTime" pitchFamily="34" charset="0"/>
              </a:rPr>
              <a:t>LÇn kh¸c n</a:t>
            </a:r>
            <a:r>
              <a:rPr lang="en-US" sz="2800" b="1"/>
              <a:t>ữa</a:t>
            </a:r>
            <a:r>
              <a:rPr lang="en-US" sz="2800" b="1">
                <a:latin typeface=".VnTime" pitchFamily="34" charset="0"/>
              </a:rPr>
              <a:t> </a:t>
            </a:r>
            <a:r>
              <a:rPr lang="en-US" sz="3200" b="1">
                <a:latin typeface=".VnTime" pitchFamily="34" charset="0"/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1"/>
  <p:tag name="MMPROD_UIDATA" val="&lt;database version=&quot;7.0&quot;&gt;&lt;object type=&quot;1&quot; unique_id=&quot;10001&quot;&gt;&lt;object type=&quot;8&quot; unique_id=&quot;10144&quot;&gt;&lt;/object&gt;&lt;object type=&quot;2&quot; unique_id=&quot;10145&quot;&gt;&lt;object type=&quot;3&quot; unique_id=&quot;10146&quot;&gt;&lt;property id=&quot;20148&quot; value=&quot;5&quot;/&gt;&lt;property id=&quot;20300&quot; value=&quot;Slide 1&quot;/&gt;&lt;property id=&quot;20307&quot; value=&quot;257&quot;/&gt;&lt;/object&gt;&lt;object type=&quot;3&quot; unique_id=&quot;10147&quot;&gt;&lt;property id=&quot;20148&quot; value=&quot;5&quot;/&gt;&lt;property id=&quot;20300&quot; value=&quot;Slide 2&quot;/&gt;&lt;property id=&quot;20307&quot; value=&quot;259&quot;/&gt;&lt;/object&gt;&lt;object type=&quot;3&quot; unique_id=&quot;10148&quot;&gt;&lt;property id=&quot;20148&quot; value=&quot;5&quot;/&gt;&lt;property id=&quot;20300&quot; value=&quot;Slide 3&quot;/&gt;&lt;property id=&quot;20307&quot; value=&quot;260&quot;/&gt;&lt;/object&gt;&lt;object type=&quot;3&quot; unique_id=&quot;10149&quot;&gt;&lt;property id=&quot;20148&quot; value=&quot;5&quot;/&gt;&lt;property id=&quot;20300&quot; value=&quot;Slide 4&quot;/&gt;&lt;property id=&quot;20307&quot; value=&quot;261&quot;/&gt;&lt;/object&gt;&lt;object type=&quot;3&quot; unique_id=&quot;10150&quot;&gt;&lt;property id=&quot;20148&quot; value=&quot;5&quot;/&gt;&lt;property id=&quot;20300&quot; value=&quot;Slide 5&quot;/&gt;&lt;property id=&quot;20307&quot; value=&quot;262&quot;/&gt;&lt;/object&gt;&lt;object type=&quot;3&quot; unique_id=&quot;10151&quot;&gt;&lt;property id=&quot;20148&quot; value=&quot;5&quot;/&gt;&lt;property id=&quot;20300&quot; value=&quot;Slide 6&quot;/&gt;&lt;property id=&quot;20307&quot; value=&quot;263&quot;/&gt;&lt;/object&gt;&lt;object type=&quot;3&quot; unique_id=&quot;10152&quot;&gt;&lt;property id=&quot;20148&quot; value=&quot;5&quot;/&gt;&lt;property id=&quot;20300&quot; value=&quot;Slide 7&quot;/&gt;&lt;property id=&quot;20307&quot; value=&quot;264&quot;/&gt;&lt;/object&gt;&lt;object type=&quot;3&quot; unique_id=&quot;10153&quot;&gt;&lt;property id=&quot;20148&quot; value=&quot;5&quot;/&gt;&lt;property id=&quot;20300&quot; value=&quot;Slide 8&quot;/&gt;&lt;property id=&quot;20307&quot; value=&quot;265&quot;/&gt;&lt;/object&gt;&lt;object type=&quot;3&quot; unique_id=&quot;10154&quot;&gt;&lt;property id=&quot;20148&quot; value=&quot;5&quot;/&gt;&lt;property id=&quot;20300&quot; value=&quot;Slide 9&quot;/&gt;&lt;property id=&quot;20307&quot; value=&quot;266&quot;/&gt;&lt;/object&gt;&lt;object type=&quot;3&quot; unique_id=&quot;10155&quot;&gt;&lt;property id=&quot;20148&quot; value=&quot;5&quot;/&gt;&lt;property id=&quot;20300&quot; value=&quot;Slide 10&quot;/&gt;&lt;property id=&quot;20307&quot; value=&quot;267&quot;/&gt;&lt;/object&gt;&lt;object type=&quot;3&quot; unique_id=&quot;10156&quot;&gt;&lt;property id=&quot;20148&quot; value=&quot;5&quot;/&gt;&lt;property id=&quot;20300&quot; value=&quot;Slide 11&quot;/&gt;&lt;property id=&quot;20307&quot; value=&quot;268&quot;/&gt;&lt;/object&gt;&lt;object type=&quot;3&quot; unique_id=&quot;10157&quot;&gt;&lt;property id=&quot;20148&quot; value=&quot;5&quot;/&gt;&lt;property id=&quot;20300&quot; value=&quot;Slide 12&quot;/&gt;&lt;property id=&quot;20307&quot; value=&quot;269&quot;/&gt;&lt;/object&gt;&lt;object type=&quot;3&quot; unique_id=&quot;10158&quot;&gt;&lt;property id=&quot;20148&quot; value=&quot;5&quot;/&gt;&lt;property id=&quot;20300&quot; value=&quot;Slide 13&quot;/&gt;&lt;property id=&quot;20307&quot; value=&quot;270&quot;/&gt;&lt;/object&gt;&lt;object type=&quot;3&quot; unique_id=&quot;10159&quot;&gt;&lt;property id=&quot;20148&quot; value=&quot;5&quot;/&gt;&lt;property id=&quot;20300&quot; value=&quot;Slide 14&quot;/&gt;&lt;property id=&quot;20307&quot; value=&quot;27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428</Words>
  <Application>Microsoft Office PowerPoint</Application>
  <PresentationFormat>On-screen Show (4:3)</PresentationFormat>
  <Paragraphs>36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trang-long bien</dc:creator>
  <cp:lastModifiedBy>trang-long bien</cp:lastModifiedBy>
  <cp:revision>3</cp:revision>
  <dcterms:created xsi:type="dcterms:W3CDTF">2015-09-09T13:18:45Z</dcterms:created>
  <dcterms:modified xsi:type="dcterms:W3CDTF">2015-09-17T02:31:43Z</dcterms:modified>
</cp:coreProperties>
</file>